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2D7B3-3432-4936-98FC-42070A5E0D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7A62B9-9890-4085-81B1-98420871E923}">
      <dgm:prSet phldrT="[Text]"/>
      <dgm:spPr/>
      <dgm:t>
        <a:bodyPr/>
        <a:lstStyle/>
        <a:p>
          <a:r>
            <a: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Propositions</a:t>
          </a:r>
          <a:endParaRPr lang="bn-IN" b="1" dirty="0" smtClean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  <a:p>
          <a:r>
            <a:rPr lang="bn-IN" b="1" dirty="0" smtClean="0">
              <a:solidFill>
                <a:srgbClr val="C00000"/>
              </a:solidFill>
            </a:rPr>
            <a:t>বচন</a:t>
          </a:r>
          <a:endParaRPr lang="en-US" dirty="0"/>
        </a:p>
      </dgm:t>
    </dgm:pt>
    <dgm:pt modelId="{D3CBC53C-80A7-4145-898F-A1F9D84BE266}" type="parTrans" cxnId="{CF35BB6A-6063-4C42-9F9B-EF7268C6DEA3}">
      <dgm:prSet/>
      <dgm:spPr/>
      <dgm:t>
        <a:bodyPr/>
        <a:lstStyle/>
        <a:p>
          <a:endParaRPr lang="en-US"/>
        </a:p>
      </dgm:t>
    </dgm:pt>
    <dgm:pt modelId="{55565352-D4F6-4E9D-ABDA-B09FA675F382}" type="sibTrans" cxnId="{CF35BB6A-6063-4C42-9F9B-EF7268C6DEA3}">
      <dgm:prSet/>
      <dgm:spPr/>
      <dgm:t>
        <a:bodyPr/>
        <a:lstStyle/>
        <a:p>
          <a:endParaRPr lang="en-US"/>
        </a:p>
      </dgm:t>
    </dgm:pt>
    <dgm:pt modelId="{6CEF3FA7-B963-4B05-8026-3304347B9F90}">
      <dgm:prSet phldrT="[Text]"/>
      <dgm:spPr/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Categorical</a:t>
          </a:r>
          <a:endParaRPr lang="bn-IN" b="1" dirty="0" smtClean="0">
            <a:solidFill>
              <a:srgbClr val="C00000"/>
            </a:solidFill>
          </a:endParaRPr>
        </a:p>
        <a:p>
          <a:r>
            <a:rPr lang="bn-IN" b="1" dirty="0" smtClean="0">
              <a:solidFill>
                <a:srgbClr val="C00000"/>
              </a:solidFill>
            </a:rPr>
            <a:t>নিরপেক্ষ </a:t>
          </a:r>
          <a:endParaRPr lang="en-US" b="1" dirty="0">
            <a:solidFill>
              <a:srgbClr val="C00000"/>
            </a:solidFill>
          </a:endParaRPr>
        </a:p>
      </dgm:t>
    </dgm:pt>
    <dgm:pt modelId="{7752613F-5EF1-4906-9B63-9A540D280903}" type="parTrans" cxnId="{082D9CD6-F7E4-4B06-89F6-3EB36BBFA652}">
      <dgm:prSet/>
      <dgm:spPr/>
      <dgm:t>
        <a:bodyPr/>
        <a:lstStyle/>
        <a:p>
          <a:endParaRPr lang="en-US"/>
        </a:p>
      </dgm:t>
    </dgm:pt>
    <dgm:pt modelId="{5F1BB55F-3E44-4A35-B269-FF26FAB8133D}" type="sibTrans" cxnId="{082D9CD6-F7E4-4B06-89F6-3EB36BBFA652}">
      <dgm:prSet/>
      <dgm:spPr/>
      <dgm:t>
        <a:bodyPr/>
        <a:lstStyle/>
        <a:p>
          <a:endParaRPr lang="en-US"/>
        </a:p>
      </dgm:t>
    </dgm:pt>
    <dgm:pt modelId="{C16811F5-234C-4288-9756-4E89DCC8F17B}">
      <dgm:prSet phldrT="[Text]"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Conditional</a:t>
          </a:r>
          <a:endParaRPr lang="bn-IN" b="1" dirty="0" smtClean="0">
            <a:solidFill>
              <a:srgbClr val="002060"/>
            </a:solidFill>
          </a:endParaRPr>
        </a:p>
        <a:p>
          <a:r>
            <a:rPr lang="bn-IN" b="1" dirty="0" smtClean="0">
              <a:solidFill>
                <a:srgbClr val="002060"/>
              </a:solidFill>
            </a:rPr>
            <a:t>সাপেক্ষ </a:t>
          </a:r>
          <a:endParaRPr lang="en-US" b="1" dirty="0">
            <a:solidFill>
              <a:srgbClr val="002060"/>
            </a:solidFill>
          </a:endParaRPr>
        </a:p>
      </dgm:t>
    </dgm:pt>
    <dgm:pt modelId="{57C5CF04-0F4D-4A3C-9EC2-B17E19C5BBEB}" type="parTrans" cxnId="{89928816-18C6-4079-83DE-D29B5440B851}">
      <dgm:prSet/>
      <dgm:spPr/>
      <dgm:t>
        <a:bodyPr/>
        <a:lstStyle/>
        <a:p>
          <a:endParaRPr lang="en-US"/>
        </a:p>
      </dgm:t>
    </dgm:pt>
    <dgm:pt modelId="{1EE28635-BD64-4EE2-ABCE-B01336F9D99D}" type="sibTrans" cxnId="{89928816-18C6-4079-83DE-D29B5440B851}">
      <dgm:prSet/>
      <dgm:spPr/>
      <dgm:t>
        <a:bodyPr/>
        <a:lstStyle/>
        <a:p>
          <a:endParaRPr lang="en-US"/>
        </a:p>
      </dgm:t>
    </dgm:pt>
    <dgm:pt modelId="{BAC93051-6CB7-4E65-B699-B0669D4655DC}">
      <dgm:prSet phldrT="[Text]"/>
      <dgm:spPr/>
      <dgm:t>
        <a:bodyPr/>
        <a:lstStyle/>
        <a:p>
          <a:r>
            <a:rPr lang="en-US" b="1" dirty="0" smtClean="0">
              <a:solidFill>
                <a:srgbClr val="7030A0"/>
              </a:solidFill>
            </a:rPr>
            <a:t>Hypothetical</a:t>
          </a:r>
          <a:endParaRPr lang="bn-IN" b="1" dirty="0" smtClean="0">
            <a:solidFill>
              <a:srgbClr val="7030A0"/>
            </a:solidFill>
          </a:endParaRPr>
        </a:p>
        <a:p>
          <a:r>
            <a:rPr lang="bn-IN" b="1" dirty="0" smtClean="0">
              <a:solidFill>
                <a:srgbClr val="7030A0"/>
              </a:solidFill>
            </a:rPr>
            <a:t>প্রাকল্পিক</a:t>
          </a:r>
          <a:endParaRPr lang="en-US" b="1" dirty="0">
            <a:solidFill>
              <a:srgbClr val="7030A0"/>
            </a:solidFill>
          </a:endParaRPr>
        </a:p>
      </dgm:t>
    </dgm:pt>
    <dgm:pt modelId="{21AD2136-E0BE-4307-976D-3C501FABE291}" type="parTrans" cxnId="{C7D0F1B4-E972-4924-B3F7-20B4496FC677}">
      <dgm:prSet/>
      <dgm:spPr/>
      <dgm:t>
        <a:bodyPr/>
        <a:lstStyle/>
        <a:p>
          <a:endParaRPr lang="en-US"/>
        </a:p>
      </dgm:t>
    </dgm:pt>
    <dgm:pt modelId="{32A94A92-29E3-4423-A3EB-9BF86E5B14A6}" type="sibTrans" cxnId="{C7D0F1B4-E972-4924-B3F7-20B4496FC677}">
      <dgm:prSet/>
      <dgm:spPr/>
      <dgm:t>
        <a:bodyPr/>
        <a:lstStyle/>
        <a:p>
          <a:endParaRPr lang="en-US"/>
        </a:p>
      </dgm:t>
    </dgm:pt>
    <dgm:pt modelId="{7299CF67-C06B-4106-AEE7-C001CE3B4A3F}">
      <dgm:prSet/>
      <dgm:spPr/>
      <dgm:t>
        <a:bodyPr/>
        <a:lstStyle/>
        <a:p>
          <a:r>
            <a:rPr lang="en-US" b="1" dirty="0" smtClean="0">
              <a:solidFill>
                <a:srgbClr val="00B050"/>
              </a:solidFill>
            </a:rPr>
            <a:t>Disjunctive</a:t>
          </a:r>
          <a:endParaRPr lang="bn-IN" b="1" dirty="0" smtClean="0">
            <a:solidFill>
              <a:srgbClr val="00B050"/>
            </a:solidFill>
          </a:endParaRPr>
        </a:p>
        <a:p>
          <a:r>
            <a:rPr lang="bn-IN" b="1" dirty="0" smtClean="0">
              <a:solidFill>
                <a:srgbClr val="00B050"/>
              </a:solidFill>
            </a:rPr>
            <a:t>বৈকল্পিক</a:t>
          </a:r>
          <a:endParaRPr lang="en-US" b="1" dirty="0">
            <a:solidFill>
              <a:srgbClr val="00B050"/>
            </a:solidFill>
          </a:endParaRPr>
        </a:p>
      </dgm:t>
    </dgm:pt>
    <dgm:pt modelId="{5A6E2A2E-A768-4543-B8C7-ACCD223932E2}" type="parTrans" cxnId="{F2E9BADF-FC57-4ED3-B07C-5DD024797ABD}">
      <dgm:prSet/>
      <dgm:spPr/>
      <dgm:t>
        <a:bodyPr/>
        <a:lstStyle/>
        <a:p>
          <a:endParaRPr lang="en-US"/>
        </a:p>
      </dgm:t>
    </dgm:pt>
    <dgm:pt modelId="{8607E0DF-5DF0-4AEA-802E-FE3EF62069FC}" type="sibTrans" cxnId="{F2E9BADF-FC57-4ED3-B07C-5DD024797ABD}">
      <dgm:prSet/>
      <dgm:spPr/>
      <dgm:t>
        <a:bodyPr/>
        <a:lstStyle/>
        <a:p>
          <a:endParaRPr lang="en-US"/>
        </a:p>
      </dgm:t>
    </dgm:pt>
    <dgm:pt modelId="{4B29C0F8-954E-462D-8BD7-0F088B35DB04}" type="pres">
      <dgm:prSet presAssocID="{1642D7B3-3432-4936-98FC-42070A5E0D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5FFA17-E71F-4F20-8309-D60B1FEB5CAB}" type="pres">
      <dgm:prSet presAssocID="{7B7A62B9-9890-4085-81B1-98420871E923}" presName="hierRoot1" presStyleCnt="0"/>
      <dgm:spPr/>
    </dgm:pt>
    <dgm:pt modelId="{46430C29-BAA5-4868-A735-5771B0367B06}" type="pres">
      <dgm:prSet presAssocID="{7B7A62B9-9890-4085-81B1-98420871E923}" presName="composite" presStyleCnt="0"/>
      <dgm:spPr/>
    </dgm:pt>
    <dgm:pt modelId="{01438B91-CC68-4453-BDF0-47CA33433A6E}" type="pres">
      <dgm:prSet presAssocID="{7B7A62B9-9890-4085-81B1-98420871E923}" presName="background" presStyleLbl="node0" presStyleIdx="0" presStyleCnt="1"/>
      <dgm:spPr/>
    </dgm:pt>
    <dgm:pt modelId="{41F543C5-A489-4270-A485-37E05995DBA4}" type="pres">
      <dgm:prSet presAssocID="{7B7A62B9-9890-4085-81B1-98420871E923}" presName="text" presStyleLbl="fgAcc0" presStyleIdx="0" presStyleCnt="1" custLinFactNeighborX="-3603" custLinFactNeighborY="-98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AF243C-32CD-4451-B477-BC9B8DA4B36F}" type="pres">
      <dgm:prSet presAssocID="{7B7A62B9-9890-4085-81B1-98420871E923}" presName="hierChild2" presStyleCnt="0"/>
      <dgm:spPr/>
    </dgm:pt>
    <dgm:pt modelId="{035188C1-7C56-4CDF-AC57-ED1FA417D6C8}" type="pres">
      <dgm:prSet presAssocID="{7752613F-5EF1-4906-9B63-9A540D28090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BEB72A8-4EB1-4F6A-9770-AE5683A17E90}" type="pres">
      <dgm:prSet presAssocID="{6CEF3FA7-B963-4B05-8026-3304347B9F90}" presName="hierRoot2" presStyleCnt="0"/>
      <dgm:spPr/>
    </dgm:pt>
    <dgm:pt modelId="{0B991678-47F6-4EBB-94DA-9F1CB7C6EF6B}" type="pres">
      <dgm:prSet presAssocID="{6CEF3FA7-B963-4B05-8026-3304347B9F90}" presName="composite2" presStyleCnt="0"/>
      <dgm:spPr/>
    </dgm:pt>
    <dgm:pt modelId="{97F25AEA-3033-4843-A679-8DB128E9ADFB}" type="pres">
      <dgm:prSet presAssocID="{6CEF3FA7-B963-4B05-8026-3304347B9F90}" presName="background2" presStyleLbl="node2" presStyleIdx="0" presStyleCnt="2"/>
      <dgm:spPr/>
    </dgm:pt>
    <dgm:pt modelId="{220A1F3B-2B57-41A6-9C03-32ECCF330CF4}" type="pres">
      <dgm:prSet presAssocID="{6CEF3FA7-B963-4B05-8026-3304347B9F90}" presName="text2" presStyleLbl="fgAcc2" presStyleIdx="0" presStyleCnt="2" custLinFactNeighborX="-73497" custLinFactNeighborY="-11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6C8E63-90E8-4D5C-8EF0-B09570FAF4CC}" type="pres">
      <dgm:prSet presAssocID="{6CEF3FA7-B963-4B05-8026-3304347B9F90}" presName="hierChild3" presStyleCnt="0"/>
      <dgm:spPr/>
    </dgm:pt>
    <dgm:pt modelId="{4654BCA6-3F83-4F0C-8E7F-85FCFBC1E664}" type="pres">
      <dgm:prSet presAssocID="{57C5CF04-0F4D-4A3C-9EC2-B17E19C5BBEB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9649D99-C166-4F36-885C-686AFBA915E3}" type="pres">
      <dgm:prSet presAssocID="{C16811F5-234C-4288-9756-4E89DCC8F17B}" presName="hierRoot2" presStyleCnt="0"/>
      <dgm:spPr/>
    </dgm:pt>
    <dgm:pt modelId="{D37C15F9-898E-46BC-8738-3C9E6882E356}" type="pres">
      <dgm:prSet presAssocID="{C16811F5-234C-4288-9756-4E89DCC8F17B}" presName="composite2" presStyleCnt="0"/>
      <dgm:spPr/>
    </dgm:pt>
    <dgm:pt modelId="{A4E77984-E074-4F24-A2D9-18A0FF8C024A}" type="pres">
      <dgm:prSet presAssocID="{C16811F5-234C-4288-9756-4E89DCC8F17B}" presName="background2" presStyleLbl="node2" presStyleIdx="1" presStyleCnt="2"/>
      <dgm:spPr/>
    </dgm:pt>
    <dgm:pt modelId="{66CBC665-1CA6-4C79-BEF3-FE8C22159EDF}" type="pres">
      <dgm:prSet presAssocID="{C16811F5-234C-4288-9756-4E89DCC8F17B}" presName="text2" presStyleLbl="fgAcc2" presStyleIdx="1" presStyleCnt="2" custLinFactNeighborX="57557" custLinFactNeighborY="-112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1865F2-71AD-4221-B6E9-B707015DB520}" type="pres">
      <dgm:prSet presAssocID="{C16811F5-234C-4288-9756-4E89DCC8F17B}" presName="hierChild3" presStyleCnt="0"/>
      <dgm:spPr/>
    </dgm:pt>
    <dgm:pt modelId="{1A7E3C96-0F67-4321-A0E5-8F677D38B773}" type="pres">
      <dgm:prSet presAssocID="{21AD2136-E0BE-4307-976D-3C501FABE291}" presName="Name17" presStyleLbl="parChTrans1D3" presStyleIdx="0" presStyleCnt="2"/>
      <dgm:spPr/>
      <dgm:t>
        <a:bodyPr/>
        <a:lstStyle/>
        <a:p>
          <a:endParaRPr lang="en-US"/>
        </a:p>
      </dgm:t>
    </dgm:pt>
    <dgm:pt modelId="{0BFC4B03-F0D8-454C-8081-07B212AD414B}" type="pres">
      <dgm:prSet presAssocID="{BAC93051-6CB7-4E65-B699-B0669D4655DC}" presName="hierRoot3" presStyleCnt="0"/>
      <dgm:spPr/>
    </dgm:pt>
    <dgm:pt modelId="{60655A56-377E-4A71-B5CF-64869C213814}" type="pres">
      <dgm:prSet presAssocID="{BAC93051-6CB7-4E65-B699-B0669D4655DC}" presName="composite3" presStyleCnt="0"/>
      <dgm:spPr/>
    </dgm:pt>
    <dgm:pt modelId="{21AC6377-364B-40E3-89A5-3838E0BAB082}" type="pres">
      <dgm:prSet presAssocID="{BAC93051-6CB7-4E65-B699-B0669D4655DC}" presName="background3" presStyleLbl="node3" presStyleIdx="0" presStyleCnt="2"/>
      <dgm:spPr/>
    </dgm:pt>
    <dgm:pt modelId="{B6B81582-47E2-46DE-8F7B-CAF69F73A570}" type="pres">
      <dgm:prSet presAssocID="{BAC93051-6CB7-4E65-B699-B0669D4655DC}" presName="text3" presStyleLbl="fgAcc3" presStyleIdx="0" presStyleCnt="2" custLinFactNeighborX="13864" custLinFactNeighborY="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AB0F7-AA09-4F0E-A4B2-E5C4976F3F73}" type="pres">
      <dgm:prSet presAssocID="{BAC93051-6CB7-4E65-B699-B0669D4655DC}" presName="hierChild4" presStyleCnt="0"/>
      <dgm:spPr/>
    </dgm:pt>
    <dgm:pt modelId="{F970FA4A-A187-468C-8C10-8BA352C01C6B}" type="pres">
      <dgm:prSet presAssocID="{5A6E2A2E-A768-4543-B8C7-ACCD223932E2}" presName="Name17" presStyleLbl="parChTrans1D3" presStyleIdx="1" presStyleCnt="2"/>
      <dgm:spPr/>
      <dgm:t>
        <a:bodyPr/>
        <a:lstStyle/>
        <a:p>
          <a:endParaRPr lang="en-US"/>
        </a:p>
      </dgm:t>
    </dgm:pt>
    <dgm:pt modelId="{668D57F5-CE72-4C3D-B156-289137A8F7DC}" type="pres">
      <dgm:prSet presAssocID="{7299CF67-C06B-4106-AEE7-C001CE3B4A3F}" presName="hierRoot3" presStyleCnt="0"/>
      <dgm:spPr/>
    </dgm:pt>
    <dgm:pt modelId="{2A3745A6-179F-47B4-AE4A-C5B48E8C93BC}" type="pres">
      <dgm:prSet presAssocID="{7299CF67-C06B-4106-AEE7-C001CE3B4A3F}" presName="composite3" presStyleCnt="0"/>
      <dgm:spPr/>
    </dgm:pt>
    <dgm:pt modelId="{3552F17B-980C-4DF6-9EFC-BA255D814AF6}" type="pres">
      <dgm:prSet presAssocID="{7299CF67-C06B-4106-AEE7-C001CE3B4A3F}" presName="background3" presStyleLbl="node3" presStyleIdx="1" presStyleCnt="2"/>
      <dgm:spPr/>
    </dgm:pt>
    <dgm:pt modelId="{FE976C7F-CEA8-4E8B-A5B2-A13597FD4EEF}" type="pres">
      <dgm:prSet presAssocID="{7299CF67-C06B-4106-AEE7-C001CE3B4A3F}" presName="text3" presStyleLbl="fgAcc3" presStyleIdx="1" presStyleCnt="2" custLinFactNeighborX="79416" custLinFactNeighborY="11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EB855C-46CE-4C7F-9CE6-B4A868FDF27A}" type="pres">
      <dgm:prSet presAssocID="{7299CF67-C06B-4106-AEE7-C001CE3B4A3F}" presName="hierChild4" presStyleCnt="0"/>
      <dgm:spPr/>
    </dgm:pt>
  </dgm:ptLst>
  <dgm:cxnLst>
    <dgm:cxn modelId="{5763E971-9D8E-471B-A119-9E9F01AD4335}" type="presOf" srcId="{BAC93051-6CB7-4E65-B699-B0669D4655DC}" destId="{B6B81582-47E2-46DE-8F7B-CAF69F73A570}" srcOrd="0" destOrd="0" presId="urn:microsoft.com/office/officeart/2005/8/layout/hierarchy1"/>
    <dgm:cxn modelId="{31659440-B1A6-450C-87E1-3DCF99BC170F}" type="presOf" srcId="{1642D7B3-3432-4936-98FC-42070A5E0D74}" destId="{4B29C0F8-954E-462D-8BD7-0F088B35DB04}" srcOrd="0" destOrd="0" presId="urn:microsoft.com/office/officeart/2005/8/layout/hierarchy1"/>
    <dgm:cxn modelId="{C7D0F1B4-E972-4924-B3F7-20B4496FC677}" srcId="{C16811F5-234C-4288-9756-4E89DCC8F17B}" destId="{BAC93051-6CB7-4E65-B699-B0669D4655DC}" srcOrd="0" destOrd="0" parTransId="{21AD2136-E0BE-4307-976D-3C501FABE291}" sibTransId="{32A94A92-29E3-4423-A3EB-9BF86E5B14A6}"/>
    <dgm:cxn modelId="{082D9CD6-F7E4-4B06-89F6-3EB36BBFA652}" srcId="{7B7A62B9-9890-4085-81B1-98420871E923}" destId="{6CEF3FA7-B963-4B05-8026-3304347B9F90}" srcOrd="0" destOrd="0" parTransId="{7752613F-5EF1-4906-9B63-9A540D280903}" sibTransId="{5F1BB55F-3E44-4A35-B269-FF26FAB8133D}"/>
    <dgm:cxn modelId="{CF35BB6A-6063-4C42-9F9B-EF7268C6DEA3}" srcId="{1642D7B3-3432-4936-98FC-42070A5E0D74}" destId="{7B7A62B9-9890-4085-81B1-98420871E923}" srcOrd="0" destOrd="0" parTransId="{D3CBC53C-80A7-4145-898F-A1F9D84BE266}" sibTransId="{55565352-D4F6-4E9D-ABDA-B09FA675F382}"/>
    <dgm:cxn modelId="{89928816-18C6-4079-83DE-D29B5440B851}" srcId="{7B7A62B9-9890-4085-81B1-98420871E923}" destId="{C16811F5-234C-4288-9756-4E89DCC8F17B}" srcOrd="1" destOrd="0" parTransId="{57C5CF04-0F4D-4A3C-9EC2-B17E19C5BBEB}" sibTransId="{1EE28635-BD64-4EE2-ABCE-B01336F9D99D}"/>
    <dgm:cxn modelId="{0C8400C0-2A8F-47CA-96D1-EDDC1393ACFD}" type="presOf" srcId="{7B7A62B9-9890-4085-81B1-98420871E923}" destId="{41F543C5-A489-4270-A485-37E05995DBA4}" srcOrd="0" destOrd="0" presId="urn:microsoft.com/office/officeart/2005/8/layout/hierarchy1"/>
    <dgm:cxn modelId="{4893C1EC-8C13-4F9C-BA5B-7E35DBE22471}" type="presOf" srcId="{57C5CF04-0F4D-4A3C-9EC2-B17E19C5BBEB}" destId="{4654BCA6-3F83-4F0C-8E7F-85FCFBC1E664}" srcOrd="0" destOrd="0" presId="urn:microsoft.com/office/officeart/2005/8/layout/hierarchy1"/>
    <dgm:cxn modelId="{7584457D-E1E4-4FFC-90A7-71209AF063ED}" type="presOf" srcId="{6CEF3FA7-B963-4B05-8026-3304347B9F90}" destId="{220A1F3B-2B57-41A6-9C03-32ECCF330CF4}" srcOrd="0" destOrd="0" presId="urn:microsoft.com/office/officeart/2005/8/layout/hierarchy1"/>
    <dgm:cxn modelId="{1858761E-0E37-4D3F-9DF2-278E68747A9D}" type="presOf" srcId="{7752613F-5EF1-4906-9B63-9A540D280903}" destId="{035188C1-7C56-4CDF-AC57-ED1FA417D6C8}" srcOrd="0" destOrd="0" presId="urn:microsoft.com/office/officeart/2005/8/layout/hierarchy1"/>
    <dgm:cxn modelId="{F2E9BADF-FC57-4ED3-B07C-5DD024797ABD}" srcId="{C16811F5-234C-4288-9756-4E89DCC8F17B}" destId="{7299CF67-C06B-4106-AEE7-C001CE3B4A3F}" srcOrd="1" destOrd="0" parTransId="{5A6E2A2E-A768-4543-B8C7-ACCD223932E2}" sibTransId="{8607E0DF-5DF0-4AEA-802E-FE3EF62069FC}"/>
    <dgm:cxn modelId="{4BD67DC7-F8F5-47D1-912F-A9AA382C47DA}" type="presOf" srcId="{21AD2136-E0BE-4307-976D-3C501FABE291}" destId="{1A7E3C96-0F67-4321-A0E5-8F677D38B773}" srcOrd="0" destOrd="0" presId="urn:microsoft.com/office/officeart/2005/8/layout/hierarchy1"/>
    <dgm:cxn modelId="{E7B20AD2-E06F-4071-8194-26E86FADAB1B}" type="presOf" srcId="{7299CF67-C06B-4106-AEE7-C001CE3B4A3F}" destId="{FE976C7F-CEA8-4E8B-A5B2-A13597FD4EEF}" srcOrd="0" destOrd="0" presId="urn:microsoft.com/office/officeart/2005/8/layout/hierarchy1"/>
    <dgm:cxn modelId="{DD1A83B0-D956-466E-8FC3-131A8EE5AE4D}" type="presOf" srcId="{5A6E2A2E-A768-4543-B8C7-ACCD223932E2}" destId="{F970FA4A-A187-468C-8C10-8BA352C01C6B}" srcOrd="0" destOrd="0" presId="urn:microsoft.com/office/officeart/2005/8/layout/hierarchy1"/>
    <dgm:cxn modelId="{65D12148-E961-4D7F-946B-9F5606D5614B}" type="presOf" srcId="{C16811F5-234C-4288-9756-4E89DCC8F17B}" destId="{66CBC665-1CA6-4C79-BEF3-FE8C22159EDF}" srcOrd="0" destOrd="0" presId="urn:microsoft.com/office/officeart/2005/8/layout/hierarchy1"/>
    <dgm:cxn modelId="{0ECEAF65-982E-492C-95F8-A7A8B449ADA8}" type="presParOf" srcId="{4B29C0F8-954E-462D-8BD7-0F088B35DB04}" destId="{785FFA17-E71F-4F20-8309-D60B1FEB5CAB}" srcOrd="0" destOrd="0" presId="urn:microsoft.com/office/officeart/2005/8/layout/hierarchy1"/>
    <dgm:cxn modelId="{FDB38BA7-AE46-4472-80D5-CCE0B308AF63}" type="presParOf" srcId="{785FFA17-E71F-4F20-8309-D60B1FEB5CAB}" destId="{46430C29-BAA5-4868-A735-5771B0367B06}" srcOrd="0" destOrd="0" presId="urn:microsoft.com/office/officeart/2005/8/layout/hierarchy1"/>
    <dgm:cxn modelId="{9270ACFE-17BA-41FF-9AA6-5033DD0075AC}" type="presParOf" srcId="{46430C29-BAA5-4868-A735-5771B0367B06}" destId="{01438B91-CC68-4453-BDF0-47CA33433A6E}" srcOrd="0" destOrd="0" presId="urn:microsoft.com/office/officeart/2005/8/layout/hierarchy1"/>
    <dgm:cxn modelId="{57274E16-50A6-462F-B067-8271B03948A9}" type="presParOf" srcId="{46430C29-BAA5-4868-A735-5771B0367B06}" destId="{41F543C5-A489-4270-A485-37E05995DBA4}" srcOrd="1" destOrd="0" presId="urn:microsoft.com/office/officeart/2005/8/layout/hierarchy1"/>
    <dgm:cxn modelId="{4B309697-0A83-4F34-AF7E-565E2B1E5506}" type="presParOf" srcId="{785FFA17-E71F-4F20-8309-D60B1FEB5CAB}" destId="{D8AF243C-32CD-4451-B477-BC9B8DA4B36F}" srcOrd="1" destOrd="0" presId="urn:microsoft.com/office/officeart/2005/8/layout/hierarchy1"/>
    <dgm:cxn modelId="{2CD69CCE-4E6B-4F05-91B2-8640003AC4BC}" type="presParOf" srcId="{D8AF243C-32CD-4451-B477-BC9B8DA4B36F}" destId="{035188C1-7C56-4CDF-AC57-ED1FA417D6C8}" srcOrd="0" destOrd="0" presId="urn:microsoft.com/office/officeart/2005/8/layout/hierarchy1"/>
    <dgm:cxn modelId="{9E913D6B-3F40-4E4F-A884-5E4CCD2BF74D}" type="presParOf" srcId="{D8AF243C-32CD-4451-B477-BC9B8DA4B36F}" destId="{0BEB72A8-4EB1-4F6A-9770-AE5683A17E90}" srcOrd="1" destOrd="0" presId="urn:microsoft.com/office/officeart/2005/8/layout/hierarchy1"/>
    <dgm:cxn modelId="{F1D4EA86-9442-40BB-9BE1-EEDFFC0454CF}" type="presParOf" srcId="{0BEB72A8-4EB1-4F6A-9770-AE5683A17E90}" destId="{0B991678-47F6-4EBB-94DA-9F1CB7C6EF6B}" srcOrd="0" destOrd="0" presId="urn:microsoft.com/office/officeart/2005/8/layout/hierarchy1"/>
    <dgm:cxn modelId="{F08D2F0F-69E1-4701-B960-856075D07518}" type="presParOf" srcId="{0B991678-47F6-4EBB-94DA-9F1CB7C6EF6B}" destId="{97F25AEA-3033-4843-A679-8DB128E9ADFB}" srcOrd="0" destOrd="0" presId="urn:microsoft.com/office/officeart/2005/8/layout/hierarchy1"/>
    <dgm:cxn modelId="{D2884333-E120-445D-A4E4-BFB81BBC7BE8}" type="presParOf" srcId="{0B991678-47F6-4EBB-94DA-9F1CB7C6EF6B}" destId="{220A1F3B-2B57-41A6-9C03-32ECCF330CF4}" srcOrd="1" destOrd="0" presId="urn:microsoft.com/office/officeart/2005/8/layout/hierarchy1"/>
    <dgm:cxn modelId="{26643070-75F3-4D59-85DA-1F3EF6FDD08E}" type="presParOf" srcId="{0BEB72A8-4EB1-4F6A-9770-AE5683A17E90}" destId="{7E6C8E63-90E8-4D5C-8EF0-B09570FAF4CC}" srcOrd="1" destOrd="0" presId="urn:microsoft.com/office/officeart/2005/8/layout/hierarchy1"/>
    <dgm:cxn modelId="{8ABCC12D-D4E9-49E0-8DB6-8941F28D680D}" type="presParOf" srcId="{D8AF243C-32CD-4451-B477-BC9B8DA4B36F}" destId="{4654BCA6-3F83-4F0C-8E7F-85FCFBC1E664}" srcOrd="2" destOrd="0" presId="urn:microsoft.com/office/officeart/2005/8/layout/hierarchy1"/>
    <dgm:cxn modelId="{53302900-1347-40D3-9CAA-746391DF543A}" type="presParOf" srcId="{D8AF243C-32CD-4451-B477-BC9B8DA4B36F}" destId="{E9649D99-C166-4F36-885C-686AFBA915E3}" srcOrd="3" destOrd="0" presId="urn:microsoft.com/office/officeart/2005/8/layout/hierarchy1"/>
    <dgm:cxn modelId="{1E9FAA8D-78E8-4B44-9FE6-602016F4107E}" type="presParOf" srcId="{E9649D99-C166-4F36-885C-686AFBA915E3}" destId="{D37C15F9-898E-46BC-8738-3C9E6882E356}" srcOrd="0" destOrd="0" presId="urn:microsoft.com/office/officeart/2005/8/layout/hierarchy1"/>
    <dgm:cxn modelId="{81048483-12BE-43FC-A95A-13EA53A5C8F7}" type="presParOf" srcId="{D37C15F9-898E-46BC-8738-3C9E6882E356}" destId="{A4E77984-E074-4F24-A2D9-18A0FF8C024A}" srcOrd="0" destOrd="0" presId="urn:microsoft.com/office/officeart/2005/8/layout/hierarchy1"/>
    <dgm:cxn modelId="{9EF47E6B-352A-47F4-A526-7C853EFAAC22}" type="presParOf" srcId="{D37C15F9-898E-46BC-8738-3C9E6882E356}" destId="{66CBC665-1CA6-4C79-BEF3-FE8C22159EDF}" srcOrd="1" destOrd="0" presId="urn:microsoft.com/office/officeart/2005/8/layout/hierarchy1"/>
    <dgm:cxn modelId="{C61B1AB2-4AC4-4132-B96F-F1A2372177BA}" type="presParOf" srcId="{E9649D99-C166-4F36-885C-686AFBA915E3}" destId="{581865F2-71AD-4221-B6E9-B707015DB520}" srcOrd="1" destOrd="0" presId="urn:microsoft.com/office/officeart/2005/8/layout/hierarchy1"/>
    <dgm:cxn modelId="{102ABAD1-EB4D-4954-912A-91221572228A}" type="presParOf" srcId="{581865F2-71AD-4221-B6E9-B707015DB520}" destId="{1A7E3C96-0F67-4321-A0E5-8F677D38B773}" srcOrd="0" destOrd="0" presId="urn:microsoft.com/office/officeart/2005/8/layout/hierarchy1"/>
    <dgm:cxn modelId="{03D3DE63-8488-4FB3-BB73-A728C0B29798}" type="presParOf" srcId="{581865F2-71AD-4221-B6E9-B707015DB520}" destId="{0BFC4B03-F0D8-454C-8081-07B212AD414B}" srcOrd="1" destOrd="0" presId="urn:microsoft.com/office/officeart/2005/8/layout/hierarchy1"/>
    <dgm:cxn modelId="{B9A112AC-5766-4A41-B6A4-D7CC00B7D4C8}" type="presParOf" srcId="{0BFC4B03-F0D8-454C-8081-07B212AD414B}" destId="{60655A56-377E-4A71-B5CF-64869C213814}" srcOrd="0" destOrd="0" presId="urn:microsoft.com/office/officeart/2005/8/layout/hierarchy1"/>
    <dgm:cxn modelId="{8EE14312-43EA-4EFD-8AD7-B6B7C4125D4D}" type="presParOf" srcId="{60655A56-377E-4A71-B5CF-64869C213814}" destId="{21AC6377-364B-40E3-89A5-3838E0BAB082}" srcOrd="0" destOrd="0" presId="urn:microsoft.com/office/officeart/2005/8/layout/hierarchy1"/>
    <dgm:cxn modelId="{CCFF60C3-5DCC-4F63-9722-10F1598D994C}" type="presParOf" srcId="{60655A56-377E-4A71-B5CF-64869C213814}" destId="{B6B81582-47E2-46DE-8F7B-CAF69F73A570}" srcOrd="1" destOrd="0" presId="urn:microsoft.com/office/officeart/2005/8/layout/hierarchy1"/>
    <dgm:cxn modelId="{41604D45-E756-4EEA-BAD2-4003C9D14756}" type="presParOf" srcId="{0BFC4B03-F0D8-454C-8081-07B212AD414B}" destId="{9A9AB0F7-AA09-4F0E-A4B2-E5C4976F3F73}" srcOrd="1" destOrd="0" presId="urn:microsoft.com/office/officeart/2005/8/layout/hierarchy1"/>
    <dgm:cxn modelId="{B9C6B3E6-2089-4513-9E29-A510F2BC2FD7}" type="presParOf" srcId="{581865F2-71AD-4221-B6E9-B707015DB520}" destId="{F970FA4A-A187-468C-8C10-8BA352C01C6B}" srcOrd="2" destOrd="0" presId="urn:microsoft.com/office/officeart/2005/8/layout/hierarchy1"/>
    <dgm:cxn modelId="{3E28F674-AEAB-4319-9D19-5B254CE9C4DC}" type="presParOf" srcId="{581865F2-71AD-4221-B6E9-B707015DB520}" destId="{668D57F5-CE72-4C3D-B156-289137A8F7DC}" srcOrd="3" destOrd="0" presId="urn:microsoft.com/office/officeart/2005/8/layout/hierarchy1"/>
    <dgm:cxn modelId="{65EF3A88-5959-413D-AA57-13AE4D6AD3AA}" type="presParOf" srcId="{668D57F5-CE72-4C3D-B156-289137A8F7DC}" destId="{2A3745A6-179F-47B4-AE4A-C5B48E8C93BC}" srcOrd="0" destOrd="0" presId="urn:microsoft.com/office/officeart/2005/8/layout/hierarchy1"/>
    <dgm:cxn modelId="{7341ED4C-3AF8-4556-9B74-B39F037AA410}" type="presParOf" srcId="{2A3745A6-179F-47B4-AE4A-C5B48E8C93BC}" destId="{3552F17B-980C-4DF6-9EFC-BA255D814AF6}" srcOrd="0" destOrd="0" presId="urn:microsoft.com/office/officeart/2005/8/layout/hierarchy1"/>
    <dgm:cxn modelId="{1C75EE8B-A055-4E3F-96FF-6467674ACF51}" type="presParOf" srcId="{2A3745A6-179F-47B4-AE4A-C5B48E8C93BC}" destId="{FE976C7F-CEA8-4E8B-A5B2-A13597FD4EEF}" srcOrd="1" destOrd="0" presId="urn:microsoft.com/office/officeart/2005/8/layout/hierarchy1"/>
    <dgm:cxn modelId="{B37DE920-8FCF-4BD5-88B6-B378744B43AD}" type="presParOf" srcId="{668D57F5-CE72-4C3D-B156-289137A8F7DC}" destId="{77EB855C-46CE-4C7F-9CE6-B4A868FDF27A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D32D65-4B15-4C67-9D34-560323CCDC65}" type="doc">
      <dgm:prSet loTypeId="urn:microsoft.com/office/officeart/2005/8/layout/list1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B62864-329F-409B-B176-EFC519D7B13F}">
      <dgm:prSet phldrT="[Text]"/>
      <dgm:spPr/>
      <dgm:t>
        <a:bodyPr/>
        <a:lstStyle/>
        <a:p>
          <a:r>
            <a:rPr lang="en-US" b="1" dirty="0" smtClean="0"/>
            <a:t>A – </a:t>
          </a:r>
          <a:r>
            <a:rPr lang="bn-IN" b="1" dirty="0" smtClean="0"/>
            <a:t>সকল </a:t>
          </a:r>
          <a:r>
            <a:rPr lang="en-US" b="1" dirty="0" smtClean="0"/>
            <a:t>S</a:t>
          </a:r>
          <a:r>
            <a:rPr lang="bn-IN" b="1" dirty="0" smtClean="0"/>
            <a:t> হয় </a:t>
          </a:r>
          <a:r>
            <a:rPr lang="en-US" b="1" dirty="0" smtClean="0"/>
            <a:t> P  </a:t>
          </a:r>
          <a:endParaRPr lang="en-US" b="1" dirty="0"/>
        </a:p>
      </dgm:t>
    </dgm:pt>
    <dgm:pt modelId="{8F0CAB35-478C-4665-87FE-8D9EA13A3924}" type="parTrans" cxnId="{8CDD3594-DC98-4153-87F6-276283FBDC93}">
      <dgm:prSet/>
      <dgm:spPr/>
      <dgm:t>
        <a:bodyPr/>
        <a:lstStyle/>
        <a:p>
          <a:endParaRPr lang="en-US"/>
        </a:p>
      </dgm:t>
    </dgm:pt>
    <dgm:pt modelId="{22F46DB9-DD98-4263-8D85-9FD56E4CB9A6}" type="sibTrans" cxnId="{8CDD3594-DC98-4153-87F6-276283FBDC93}">
      <dgm:prSet/>
      <dgm:spPr/>
      <dgm:t>
        <a:bodyPr/>
        <a:lstStyle/>
        <a:p>
          <a:endParaRPr lang="en-US"/>
        </a:p>
      </dgm:t>
    </dgm:pt>
    <dgm:pt modelId="{9567CA5C-C148-416C-A822-ED4CBF6CEB2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E – </a:t>
          </a:r>
          <a:r>
            <a:rPr lang="bn-IN" b="1" dirty="0" smtClean="0">
              <a:solidFill>
                <a:schemeClr val="tx1"/>
              </a:solidFill>
            </a:rPr>
            <a:t>কোন </a:t>
          </a:r>
          <a:r>
            <a:rPr lang="en-US" b="1" dirty="0" smtClean="0">
              <a:solidFill>
                <a:schemeClr val="tx1"/>
              </a:solidFill>
            </a:rPr>
            <a:t>S</a:t>
          </a:r>
          <a:r>
            <a:rPr lang="bn-IN" b="1" dirty="0" smtClean="0">
              <a:solidFill>
                <a:schemeClr val="tx1"/>
              </a:solidFill>
            </a:rPr>
            <a:t> নয়</a:t>
          </a:r>
          <a:r>
            <a:rPr lang="en-US" b="1" dirty="0" smtClean="0">
              <a:solidFill>
                <a:schemeClr val="tx1"/>
              </a:solidFill>
            </a:rPr>
            <a:t> P  </a:t>
          </a:r>
          <a:endParaRPr lang="en-US" b="1" dirty="0">
            <a:solidFill>
              <a:schemeClr val="tx1"/>
            </a:solidFill>
          </a:endParaRPr>
        </a:p>
      </dgm:t>
    </dgm:pt>
    <dgm:pt modelId="{9DCB9ABE-7B3D-4580-806F-35920E1FD7EA}" type="parTrans" cxnId="{9C58FB78-53A6-4C5C-B0E7-075FB0AB9B3E}">
      <dgm:prSet/>
      <dgm:spPr/>
      <dgm:t>
        <a:bodyPr/>
        <a:lstStyle/>
        <a:p>
          <a:endParaRPr lang="en-US"/>
        </a:p>
      </dgm:t>
    </dgm:pt>
    <dgm:pt modelId="{A80BFAAC-5A78-4F4B-95D8-7E98F7A73074}" type="sibTrans" cxnId="{9C58FB78-53A6-4C5C-B0E7-075FB0AB9B3E}">
      <dgm:prSet/>
      <dgm:spPr/>
      <dgm:t>
        <a:bodyPr/>
        <a:lstStyle/>
        <a:p>
          <a:endParaRPr lang="en-US"/>
        </a:p>
      </dgm:t>
    </dgm:pt>
    <dgm:pt modelId="{FEE80546-8B08-4E3C-922B-DCC1524C1098}">
      <dgm:prSet phldrT="[Text]"/>
      <dgm:spPr/>
      <dgm:t>
        <a:bodyPr/>
        <a:lstStyle/>
        <a:p>
          <a:r>
            <a:rPr lang="en-US" b="1" dirty="0" smtClean="0"/>
            <a:t>I</a:t>
          </a:r>
          <a:r>
            <a:rPr lang="bn-IN" b="1" dirty="0" smtClean="0"/>
            <a:t> </a:t>
          </a:r>
          <a:r>
            <a:rPr lang="en-US" b="1" dirty="0" smtClean="0"/>
            <a:t>-</a:t>
          </a:r>
          <a:r>
            <a:rPr lang="bn-IN" b="1" dirty="0" smtClean="0"/>
            <a:t> কোন কোন </a:t>
          </a:r>
          <a:r>
            <a:rPr lang="en-US" b="1" dirty="0" smtClean="0"/>
            <a:t> S</a:t>
          </a:r>
          <a:r>
            <a:rPr lang="bn-IN" b="1" dirty="0" smtClean="0"/>
            <a:t> হয়</a:t>
          </a:r>
          <a:r>
            <a:rPr lang="en-US" b="1" dirty="0" smtClean="0"/>
            <a:t> P  </a:t>
          </a:r>
          <a:endParaRPr lang="en-US" b="1" dirty="0"/>
        </a:p>
      </dgm:t>
    </dgm:pt>
    <dgm:pt modelId="{28353752-3313-4290-B853-1B3BD3F723C5}" type="parTrans" cxnId="{EDF27BA1-1735-4414-95BF-D8ACDE093C77}">
      <dgm:prSet/>
      <dgm:spPr/>
      <dgm:t>
        <a:bodyPr/>
        <a:lstStyle/>
        <a:p>
          <a:endParaRPr lang="en-US"/>
        </a:p>
      </dgm:t>
    </dgm:pt>
    <dgm:pt modelId="{539F55CF-826E-4D7A-BEE7-8446C594B345}" type="sibTrans" cxnId="{EDF27BA1-1735-4414-95BF-D8ACDE093C77}">
      <dgm:prSet/>
      <dgm:spPr/>
      <dgm:t>
        <a:bodyPr/>
        <a:lstStyle/>
        <a:p>
          <a:endParaRPr lang="en-US"/>
        </a:p>
      </dgm:t>
    </dgm:pt>
    <dgm:pt modelId="{95302B69-5678-4F54-BD01-437C5923C798}">
      <dgm:prSet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O </a:t>
          </a:r>
          <a:r>
            <a:rPr lang="bn-IN" b="1" dirty="0" smtClean="0">
              <a:solidFill>
                <a:srgbClr val="002060"/>
              </a:solidFill>
            </a:rPr>
            <a:t>- কোন কোন </a:t>
          </a:r>
          <a:r>
            <a:rPr lang="en-US" b="1" dirty="0" smtClean="0">
              <a:solidFill>
                <a:srgbClr val="002060"/>
              </a:solidFill>
            </a:rPr>
            <a:t> S</a:t>
          </a:r>
          <a:r>
            <a:rPr lang="bn-IN" b="1" dirty="0" smtClean="0">
              <a:solidFill>
                <a:srgbClr val="002060"/>
              </a:solidFill>
            </a:rPr>
            <a:t> নয়</a:t>
          </a:r>
          <a:r>
            <a:rPr lang="en-US" b="1" dirty="0" smtClean="0">
              <a:solidFill>
                <a:srgbClr val="002060"/>
              </a:solidFill>
            </a:rPr>
            <a:t> P  </a:t>
          </a:r>
          <a:endParaRPr lang="en-US" b="1" dirty="0">
            <a:solidFill>
              <a:srgbClr val="002060"/>
            </a:solidFill>
          </a:endParaRPr>
        </a:p>
      </dgm:t>
    </dgm:pt>
    <dgm:pt modelId="{041671AC-88E5-4DAC-90C9-8ADF98FEBAC9}" type="parTrans" cxnId="{57298AF3-3F90-48D9-B60A-3D45075B295D}">
      <dgm:prSet/>
      <dgm:spPr/>
      <dgm:t>
        <a:bodyPr/>
        <a:lstStyle/>
        <a:p>
          <a:endParaRPr lang="en-US"/>
        </a:p>
      </dgm:t>
    </dgm:pt>
    <dgm:pt modelId="{F3995AFC-1091-43D0-98FB-32370F2716F0}" type="sibTrans" cxnId="{57298AF3-3F90-48D9-B60A-3D45075B295D}">
      <dgm:prSet/>
      <dgm:spPr/>
      <dgm:t>
        <a:bodyPr/>
        <a:lstStyle/>
        <a:p>
          <a:endParaRPr lang="en-US"/>
        </a:p>
      </dgm:t>
    </dgm:pt>
    <dgm:pt modelId="{C231DBD1-F627-4F90-A060-8C0361120D91}" type="pres">
      <dgm:prSet presAssocID="{57D32D65-4B15-4C67-9D34-560323CCDC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0E27EE-BBF0-4504-A42A-AA1C7661CC7C}" type="pres">
      <dgm:prSet presAssocID="{68B62864-329F-409B-B176-EFC519D7B13F}" presName="parentLin" presStyleCnt="0"/>
      <dgm:spPr/>
    </dgm:pt>
    <dgm:pt modelId="{53860D12-215A-4EF2-A568-F8CB03E355F2}" type="pres">
      <dgm:prSet presAssocID="{68B62864-329F-409B-B176-EFC519D7B13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722BC89-5326-43D8-8EA9-540D5BC3C808}" type="pres">
      <dgm:prSet presAssocID="{68B62864-329F-409B-B176-EFC519D7B13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69E5D-8A51-4C83-B7F3-CC7B7229B118}" type="pres">
      <dgm:prSet presAssocID="{68B62864-329F-409B-B176-EFC519D7B13F}" presName="negativeSpace" presStyleCnt="0"/>
      <dgm:spPr/>
    </dgm:pt>
    <dgm:pt modelId="{F5539FCB-6E09-49D0-933D-2F73EBB074B7}" type="pres">
      <dgm:prSet presAssocID="{68B62864-329F-409B-B176-EFC519D7B13F}" presName="childText" presStyleLbl="conFgAcc1" presStyleIdx="0" presStyleCnt="4">
        <dgm:presLayoutVars>
          <dgm:bulletEnabled val="1"/>
        </dgm:presLayoutVars>
      </dgm:prSet>
      <dgm:spPr/>
    </dgm:pt>
    <dgm:pt modelId="{A8A07E68-1D62-44DD-B1E8-5B1EFD17345E}" type="pres">
      <dgm:prSet presAssocID="{22F46DB9-DD98-4263-8D85-9FD56E4CB9A6}" presName="spaceBetweenRectangles" presStyleCnt="0"/>
      <dgm:spPr/>
    </dgm:pt>
    <dgm:pt modelId="{011A99D5-E5F7-4794-82A6-BBB4B60CF0BF}" type="pres">
      <dgm:prSet presAssocID="{9567CA5C-C148-416C-A822-ED4CBF6CEB20}" presName="parentLin" presStyleCnt="0"/>
      <dgm:spPr/>
    </dgm:pt>
    <dgm:pt modelId="{BBFB9F3A-EF88-4B85-B9B6-0FAB47A0229B}" type="pres">
      <dgm:prSet presAssocID="{9567CA5C-C148-416C-A822-ED4CBF6CEB2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80DAF6A-44F2-4FD1-A4F5-3083E15F9CC9}" type="pres">
      <dgm:prSet presAssocID="{9567CA5C-C148-416C-A822-ED4CBF6CEB20}" presName="parentText" presStyleLbl="node1" presStyleIdx="1" presStyleCnt="4" custLinFactNeighborX="-2439" custLinFactNeighborY="134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43FBB-5119-4D0A-8673-3B126D30C293}" type="pres">
      <dgm:prSet presAssocID="{9567CA5C-C148-416C-A822-ED4CBF6CEB20}" presName="negativeSpace" presStyleCnt="0"/>
      <dgm:spPr/>
    </dgm:pt>
    <dgm:pt modelId="{5CB4F0AE-5D67-47F5-8694-6CFA77B09E75}" type="pres">
      <dgm:prSet presAssocID="{9567CA5C-C148-416C-A822-ED4CBF6CEB20}" presName="childText" presStyleLbl="conFgAcc1" presStyleIdx="1" presStyleCnt="4">
        <dgm:presLayoutVars>
          <dgm:bulletEnabled val="1"/>
        </dgm:presLayoutVars>
      </dgm:prSet>
      <dgm:spPr/>
    </dgm:pt>
    <dgm:pt modelId="{08C986F1-D6D0-4728-9CDB-E89F8E93FE05}" type="pres">
      <dgm:prSet presAssocID="{A80BFAAC-5A78-4F4B-95D8-7E98F7A73074}" presName="spaceBetweenRectangles" presStyleCnt="0"/>
      <dgm:spPr/>
    </dgm:pt>
    <dgm:pt modelId="{DC2EEBF0-27E1-4947-8B61-0117CCAF4E49}" type="pres">
      <dgm:prSet presAssocID="{FEE80546-8B08-4E3C-922B-DCC1524C1098}" presName="parentLin" presStyleCnt="0"/>
      <dgm:spPr/>
    </dgm:pt>
    <dgm:pt modelId="{EB71C284-BC1D-4838-A8E0-C6E4F6F308FC}" type="pres">
      <dgm:prSet presAssocID="{FEE80546-8B08-4E3C-922B-DCC1524C1098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274AE124-4B1E-44E1-B09A-DE965BBBF3B9}" type="pres">
      <dgm:prSet presAssocID="{FEE80546-8B08-4E3C-922B-DCC1524C10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6B10A-5412-425B-B40E-39B1CD897871}" type="pres">
      <dgm:prSet presAssocID="{FEE80546-8B08-4E3C-922B-DCC1524C1098}" presName="negativeSpace" presStyleCnt="0"/>
      <dgm:spPr/>
    </dgm:pt>
    <dgm:pt modelId="{D4A1C439-093D-40A0-B239-E3DAA610E47D}" type="pres">
      <dgm:prSet presAssocID="{FEE80546-8B08-4E3C-922B-DCC1524C1098}" presName="childText" presStyleLbl="conFgAcc1" presStyleIdx="2" presStyleCnt="4">
        <dgm:presLayoutVars>
          <dgm:bulletEnabled val="1"/>
        </dgm:presLayoutVars>
      </dgm:prSet>
      <dgm:spPr/>
    </dgm:pt>
    <dgm:pt modelId="{EC137E8E-6389-4188-89EC-606729328976}" type="pres">
      <dgm:prSet presAssocID="{539F55CF-826E-4D7A-BEE7-8446C594B345}" presName="spaceBetweenRectangles" presStyleCnt="0"/>
      <dgm:spPr/>
    </dgm:pt>
    <dgm:pt modelId="{BD667FB2-39D0-4EC3-835C-85B365AFE62A}" type="pres">
      <dgm:prSet presAssocID="{95302B69-5678-4F54-BD01-437C5923C798}" presName="parentLin" presStyleCnt="0"/>
      <dgm:spPr/>
    </dgm:pt>
    <dgm:pt modelId="{7198F2C5-77B5-42BE-942C-121D0C078DDA}" type="pres">
      <dgm:prSet presAssocID="{95302B69-5678-4F54-BD01-437C5923C798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53FF99C5-049E-44E0-A5EB-BE3401BD5039}" type="pres">
      <dgm:prSet presAssocID="{95302B69-5678-4F54-BD01-437C5923C79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F5DB2-C573-43F8-B707-3400FF9D5993}" type="pres">
      <dgm:prSet presAssocID="{95302B69-5678-4F54-BD01-437C5923C798}" presName="negativeSpace" presStyleCnt="0"/>
      <dgm:spPr/>
    </dgm:pt>
    <dgm:pt modelId="{4774492D-7B68-4240-8C6A-CCE3665C7ADC}" type="pres">
      <dgm:prSet presAssocID="{95302B69-5678-4F54-BD01-437C5923C79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CDD3594-DC98-4153-87F6-276283FBDC93}" srcId="{57D32D65-4B15-4C67-9D34-560323CCDC65}" destId="{68B62864-329F-409B-B176-EFC519D7B13F}" srcOrd="0" destOrd="0" parTransId="{8F0CAB35-478C-4665-87FE-8D9EA13A3924}" sibTransId="{22F46DB9-DD98-4263-8D85-9FD56E4CB9A6}"/>
    <dgm:cxn modelId="{BF5E0ACC-992D-4E9E-9E37-38DEB4F546F8}" type="presOf" srcId="{95302B69-5678-4F54-BD01-437C5923C798}" destId="{53FF99C5-049E-44E0-A5EB-BE3401BD5039}" srcOrd="1" destOrd="0" presId="urn:microsoft.com/office/officeart/2005/8/layout/list1"/>
    <dgm:cxn modelId="{B441459D-76A2-4DE0-886E-2214F5E620C2}" type="presOf" srcId="{9567CA5C-C148-416C-A822-ED4CBF6CEB20}" destId="{BBFB9F3A-EF88-4B85-B9B6-0FAB47A0229B}" srcOrd="0" destOrd="0" presId="urn:microsoft.com/office/officeart/2005/8/layout/list1"/>
    <dgm:cxn modelId="{3F0C7D05-C99C-4911-8182-3F4C717CBF9C}" type="presOf" srcId="{FEE80546-8B08-4E3C-922B-DCC1524C1098}" destId="{EB71C284-BC1D-4838-A8E0-C6E4F6F308FC}" srcOrd="0" destOrd="0" presId="urn:microsoft.com/office/officeart/2005/8/layout/list1"/>
    <dgm:cxn modelId="{57298AF3-3F90-48D9-B60A-3D45075B295D}" srcId="{57D32D65-4B15-4C67-9D34-560323CCDC65}" destId="{95302B69-5678-4F54-BD01-437C5923C798}" srcOrd="3" destOrd="0" parTransId="{041671AC-88E5-4DAC-90C9-8ADF98FEBAC9}" sibTransId="{F3995AFC-1091-43D0-98FB-32370F2716F0}"/>
    <dgm:cxn modelId="{9C58FB78-53A6-4C5C-B0E7-075FB0AB9B3E}" srcId="{57D32D65-4B15-4C67-9D34-560323CCDC65}" destId="{9567CA5C-C148-416C-A822-ED4CBF6CEB20}" srcOrd="1" destOrd="0" parTransId="{9DCB9ABE-7B3D-4580-806F-35920E1FD7EA}" sibTransId="{A80BFAAC-5A78-4F4B-95D8-7E98F7A73074}"/>
    <dgm:cxn modelId="{EDF27BA1-1735-4414-95BF-D8ACDE093C77}" srcId="{57D32D65-4B15-4C67-9D34-560323CCDC65}" destId="{FEE80546-8B08-4E3C-922B-DCC1524C1098}" srcOrd="2" destOrd="0" parTransId="{28353752-3313-4290-B853-1B3BD3F723C5}" sibTransId="{539F55CF-826E-4D7A-BEE7-8446C594B345}"/>
    <dgm:cxn modelId="{5B843E03-4246-49E2-BFCE-D4AC129B3AB4}" type="presOf" srcId="{68B62864-329F-409B-B176-EFC519D7B13F}" destId="{B722BC89-5326-43D8-8EA9-540D5BC3C808}" srcOrd="1" destOrd="0" presId="urn:microsoft.com/office/officeart/2005/8/layout/list1"/>
    <dgm:cxn modelId="{E7EC72D5-2D66-4C3A-BD2D-75A846A1E260}" type="presOf" srcId="{57D32D65-4B15-4C67-9D34-560323CCDC65}" destId="{C231DBD1-F627-4F90-A060-8C0361120D91}" srcOrd="0" destOrd="0" presId="urn:microsoft.com/office/officeart/2005/8/layout/list1"/>
    <dgm:cxn modelId="{07EAFC74-F7D7-414E-9950-1EDE01D9D0B6}" type="presOf" srcId="{95302B69-5678-4F54-BD01-437C5923C798}" destId="{7198F2C5-77B5-42BE-942C-121D0C078DDA}" srcOrd="0" destOrd="0" presId="urn:microsoft.com/office/officeart/2005/8/layout/list1"/>
    <dgm:cxn modelId="{6758555B-54A9-4C22-859C-E9412268BBA1}" type="presOf" srcId="{FEE80546-8B08-4E3C-922B-DCC1524C1098}" destId="{274AE124-4B1E-44E1-B09A-DE965BBBF3B9}" srcOrd="1" destOrd="0" presId="urn:microsoft.com/office/officeart/2005/8/layout/list1"/>
    <dgm:cxn modelId="{ECC8A4A1-377E-4E13-B4FB-2B1DC450EE21}" type="presOf" srcId="{9567CA5C-C148-416C-A822-ED4CBF6CEB20}" destId="{180DAF6A-44F2-4FD1-A4F5-3083E15F9CC9}" srcOrd="1" destOrd="0" presId="urn:microsoft.com/office/officeart/2005/8/layout/list1"/>
    <dgm:cxn modelId="{3126F7A0-FAD7-4DB4-B956-DF58F2122214}" type="presOf" srcId="{68B62864-329F-409B-B176-EFC519D7B13F}" destId="{53860D12-215A-4EF2-A568-F8CB03E355F2}" srcOrd="0" destOrd="0" presId="urn:microsoft.com/office/officeart/2005/8/layout/list1"/>
    <dgm:cxn modelId="{EE95F322-A1F3-47CB-841C-06152115D20E}" type="presParOf" srcId="{C231DBD1-F627-4F90-A060-8C0361120D91}" destId="{2E0E27EE-BBF0-4504-A42A-AA1C7661CC7C}" srcOrd="0" destOrd="0" presId="urn:microsoft.com/office/officeart/2005/8/layout/list1"/>
    <dgm:cxn modelId="{3A2AA0A5-43CD-4043-AB1E-D7F3E2F87BC3}" type="presParOf" srcId="{2E0E27EE-BBF0-4504-A42A-AA1C7661CC7C}" destId="{53860D12-215A-4EF2-A568-F8CB03E355F2}" srcOrd="0" destOrd="0" presId="urn:microsoft.com/office/officeart/2005/8/layout/list1"/>
    <dgm:cxn modelId="{E3D835B7-00F7-4497-B12F-0938E4661D1C}" type="presParOf" srcId="{2E0E27EE-BBF0-4504-A42A-AA1C7661CC7C}" destId="{B722BC89-5326-43D8-8EA9-540D5BC3C808}" srcOrd="1" destOrd="0" presId="urn:microsoft.com/office/officeart/2005/8/layout/list1"/>
    <dgm:cxn modelId="{FB874F6E-84F5-4FBF-835D-5B7FF600F213}" type="presParOf" srcId="{C231DBD1-F627-4F90-A060-8C0361120D91}" destId="{44269E5D-8A51-4C83-B7F3-CC7B7229B118}" srcOrd="1" destOrd="0" presId="urn:microsoft.com/office/officeart/2005/8/layout/list1"/>
    <dgm:cxn modelId="{CEFBC5D3-C454-4D66-9195-75AC4AF27EE8}" type="presParOf" srcId="{C231DBD1-F627-4F90-A060-8C0361120D91}" destId="{F5539FCB-6E09-49D0-933D-2F73EBB074B7}" srcOrd="2" destOrd="0" presId="urn:microsoft.com/office/officeart/2005/8/layout/list1"/>
    <dgm:cxn modelId="{04E5FBC0-903D-43E5-A60C-43041B1CBEDD}" type="presParOf" srcId="{C231DBD1-F627-4F90-A060-8C0361120D91}" destId="{A8A07E68-1D62-44DD-B1E8-5B1EFD17345E}" srcOrd="3" destOrd="0" presId="urn:microsoft.com/office/officeart/2005/8/layout/list1"/>
    <dgm:cxn modelId="{70D3AF06-7F0E-48BD-A681-768BCD991D57}" type="presParOf" srcId="{C231DBD1-F627-4F90-A060-8C0361120D91}" destId="{011A99D5-E5F7-4794-82A6-BBB4B60CF0BF}" srcOrd="4" destOrd="0" presId="urn:microsoft.com/office/officeart/2005/8/layout/list1"/>
    <dgm:cxn modelId="{BDBC45F2-0426-49B3-86BA-4A0490CC3B2D}" type="presParOf" srcId="{011A99D5-E5F7-4794-82A6-BBB4B60CF0BF}" destId="{BBFB9F3A-EF88-4B85-B9B6-0FAB47A0229B}" srcOrd="0" destOrd="0" presId="urn:microsoft.com/office/officeart/2005/8/layout/list1"/>
    <dgm:cxn modelId="{86E5E143-96B6-4F77-9ED7-5238656DAA48}" type="presParOf" srcId="{011A99D5-E5F7-4794-82A6-BBB4B60CF0BF}" destId="{180DAF6A-44F2-4FD1-A4F5-3083E15F9CC9}" srcOrd="1" destOrd="0" presId="urn:microsoft.com/office/officeart/2005/8/layout/list1"/>
    <dgm:cxn modelId="{E17739E1-ADEC-4538-B80E-957804D0FA49}" type="presParOf" srcId="{C231DBD1-F627-4F90-A060-8C0361120D91}" destId="{BCE43FBB-5119-4D0A-8673-3B126D30C293}" srcOrd="5" destOrd="0" presId="urn:microsoft.com/office/officeart/2005/8/layout/list1"/>
    <dgm:cxn modelId="{2DAFB91C-A875-4709-A343-7702BC427F38}" type="presParOf" srcId="{C231DBD1-F627-4F90-A060-8C0361120D91}" destId="{5CB4F0AE-5D67-47F5-8694-6CFA77B09E75}" srcOrd="6" destOrd="0" presId="urn:microsoft.com/office/officeart/2005/8/layout/list1"/>
    <dgm:cxn modelId="{3A897C07-6D4B-4C86-A3D2-DE42BD893864}" type="presParOf" srcId="{C231DBD1-F627-4F90-A060-8C0361120D91}" destId="{08C986F1-D6D0-4728-9CDB-E89F8E93FE05}" srcOrd="7" destOrd="0" presId="urn:microsoft.com/office/officeart/2005/8/layout/list1"/>
    <dgm:cxn modelId="{0C1DB561-23D6-40B1-BEB8-162DEA09C298}" type="presParOf" srcId="{C231DBD1-F627-4F90-A060-8C0361120D91}" destId="{DC2EEBF0-27E1-4947-8B61-0117CCAF4E49}" srcOrd="8" destOrd="0" presId="urn:microsoft.com/office/officeart/2005/8/layout/list1"/>
    <dgm:cxn modelId="{2118CFB9-0841-4FCC-9652-72B9F28903DF}" type="presParOf" srcId="{DC2EEBF0-27E1-4947-8B61-0117CCAF4E49}" destId="{EB71C284-BC1D-4838-A8E0-C6E4F6F308FC}" srcOrd="0" destOrd="0" presId="urn:microsoft.com/office/officeart/2005/8/layout/list1"/>
    <dgm:cxn modelId="{54F3A4E0-ADA0-44CA-A8B1-8D2E10F55768}" type="presParOf" srcId="{DC2EEBF0-27E1-4947-8B61-0117CCAF4E49}" destId="{274AE124-4B1E-44E1-B09A-DE965BBBF3B9}" srcOrd="1" destOrd="0" presId="urn:microsoft.com/office/officeart/2005/8/layout/list1"/>
    <dgm:cxn modelId="{5F9E9CC7-4B48-43CC-9421-2E3C4D9D10E5}" type="presParOf" srcId="{C231DBD1-F627-4F90-A060-8C0361120D91}" destId="{9116B10A-5412-425B-B40E-39B1CD897871}" srcOrd="9" destOrd="0" presId="urn:microsoft.com/office/officeart/2005/8/layout/list1"/>
    <dgm:cxn modelId="{6F23CCD3-7329-461F-8625-18E38E88C539}" type="presParOf" srcId="{C231DBD1-F627-4F90-A060-8C0361120D91}" destId="{D4A1C439-093D-40A0-B239-E3DAA610E47D}" srcOrd="10" destOrd="0" presId="urn:microsoft.com/office/officeart/2005/8/layout/list1"/>
    <dgm:cxn modelId="{F498A7B8-5843-4D0F-BFAA-5487EF3607D7}" type="presParOf" srcId="{C231DBD1-F627-4F90-A060-8C0361120D91}" destId="{EC137E8E-6389-4188-89EC-606729328976}" srcOrd="11" destOrd="0" presId="urn:microsoft.com/office/officeart/2005/8/layout/list1"/>
    <dgm:cxn modelId="{373E1B12-16BA-4407-BE6B-C45634781B10}" type="presParOf" srcId="{C231DBD1-F627-4F90-A060-8C0361120D91}" destId="{BD667FB2-39D0-4EC3-835C-85B365AFE62A}" srcOrd="12" destOrd="0" presId="urn:microsoft.com/office/officeart/2005/8/layout/list1"/>
    <dgm:cxn modelId="{13B80248-96CF-4397-9A7F-8B2A7E396D73}" type="presParOf" srcId="{BD667FB2-39D0-4EC3-835C-85B365AFE62A}" destId="{7198F2C5-77B5-42BE-942C-121D0C078DDA}" srcOrd="0" destOrd="0" presId="urn:microsoft.com/office/officeart/2005/8/layout/list1"/>
    <dgm:cxn modelId="{7DC8FAEC-9DEA-4AAB-AEF8-BFFF70D2117A}" type="presParOf" srcId="{BD667FB2-39D0-4EC3-835C-85B365AFE62A}" destId="{53FF99C5-049E-44E0-A5EB-BE3401BD5039}" srcOrd="1" destOrd="0" presId="urn:microsoft.com/office/officeart/2005/8/layout/list1"/>
    <dgm:cxn modelId="{7A862713-25CE-45AD-A8B3-42C687D2DB61}" type="presParOf" srcId="{C231DBD1-F627-4F90-A060-8C0361120D91}" destId="{A55F5DB2-C573-43F8-B707-3400FF9D5993}" srcOrd="13" destOrd="0" presId="urn:microsoft.com/office/officeart/2005/8/layout/list1"/>
    <dgm:cxn modelId="{2E56432F-0210-425F-B75E-F02DD67EA143}" type="presParOf" srcId="{C231DBD1-F627-4F90-A060-8C0361120D91}" destId="{4774492D-7B68-4240-8C6A-CCE3665C7ADC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0CD0-C94F-485F-8F7F-FDA648D1759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C275-7AA1-4055-BB14-C011ED46B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6200"/>
            <a:ext cx="7772400" cy="2590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 Introduction to</a:t>
            </a:r>
            <a:r>
              <a:rPr lang="bn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Proposition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bn-IN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বচন পরিচিতি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2466" name="Picture 2" descr="https://media3.picsearch.com/is?SA_vLXK34cv82XcuwWibQJc0-GfjxTWJeUbRi6eLhJA&amp;height=3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239000" cy="3276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Quantity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n-IN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পরিমান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297363"/>
          </a:xfrm>
        </p:spPr>
        <p:txBody>
          <a:bodyPr>
            <a:normAutofit/>
          </a:bodyPr>
          <a:lstStyle/>
          <a:p>
            <a:r>
              <a:rPr lang="bn-IN" b="1" dirty="0" smtClean="0">
                <a:solidFill>
                  <a:srgbClr val="FF0000"/>
                </a:solidFill>
              </a:rPr>
              <a:t>সার্বিক বচন (</a:t>
            </a:r>
            <a:r>
              <a:rPr lang="en-US" b="1" dirty="0" smtClean="0">
                <a:solidFill>
                  <a:srgbClr val="FF0000"/>
                </a:solidFill>
              </a:rPr>
              <a:t>Universal Proposition)</a:t>
            </a:r>
          </a:p>
          <a:p>
            <a:r>
              <a:rPr lang="bn-IN" dirty="0" smtClean="0"/>
              <a:t>সকল ফুল হয় সুন্দর –</a:t>
            </a:r>
            <a:r>
              <a:rPr lang="en-US" dirty="0" smtClean="0"/>
              <a:t> A</a:t>
            </a:r>
          </a:p>
          <a:p>
            <a:r>
              <a:rPr lang="bn-IN" dirty="0" smtClean="0"/>
              <a:t>কোন বৃত্ত নয় চতুষ্কোন – </a:t>
            </a:r>
            <a:r>
              <a:rPr lang="en-US" dirty="0" smtClean="0"/>
              <a:t>E</a:t>
            </a:r>
          </a:p>
          <a:p>
            <a:endParaRPr lang="bn-IN" dirty="0" smtClean="0"/>
          </a:p>
          <a:p>
            <a:r>
              <a:rPr lang="bn-IN" b="1" dirty="0" smtClean="0">
                <a:solidFill>
                  <a:srgbClr val="FF0000"/>
                </a:solidFill>
              </a:rPr>
              <a:t>বিশেষ বচন (</a:t>
            </a:r>
            <a:r>
              <a:rPr lang="en-US" b="1" dirty="0" smtClean="0">
                <a:solidFill>
                  <a:srgbClr val="FF0000"/>
                </a:solidFill>
              </a:rPr>
              <a:t>Particular Proposition)  </a:t>
            </a:r>
          </a:p>
          <a:p>
            <a:r>
              <a:rPr lang="bn-IN" dirty="0" smtClean="0"/>
              <a:t>কোন কোন ফল হয় মিষ্টি – </a:t>
            </a:r>
            <a:r>
              <a:rPr lang="en-US" dirty="0" smtClean="0"/>
              <a:t>I</a:t>
            </a:r>
          </a:p>
          <a:p>
            <a:r>
              <a:rPr lang="bn-IN" dirty="0" smtClean="0"/>
              <a:t>কোন কোন মানুষ নয় সুখি - </a:t>
            </a:r>
            <a:r>
              <a:rPr lang="en-US" dirty="0" smtClean="0"/>
              <a:t>O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Quality</a:t>
            </a:r>
            <a:r>
              <a:rPr lang="bn-IN" b="1" dirty="0" smtClean="0"/>
              <a:t> </a:t>
            </a:r>
            <a:r>
              <a:rPr lang="en-US" b="1" dirty="0" smtClean="0"/>
              <a:t>&amp;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Quantity</a:t>
            </a:r>
            <a:b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bn-IN" b="1" dirty="0" smtClean="0">
                <a:solidFill>
                  <a:srgbClr val="C00000"/>
                </a:solidFill>
              </a:rPr>
              <a:t> গুণ ও </a:t>
            </a:r>
            <a:r>
              <a:rPr lang="bn-IN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পরিমান </a:t>
            </a:r>
            <a:r>
              <a:rPr lang="en-US" b="1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61722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 –</a:t>
            </a:r>
            <a:r>
              <a:rPr lang="bn-IN" b="1" dirty="0" smtClean="0">
                <a:solidFill>
                  <a:srgbClr val="0070C0"/>
                </a:solidFill>
              </a:rPr>
              <a:t> সামান্য সদর্থক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E</a:t>
            </a:r>
            <a:r>
              <a:rPr lang="bn-IN" b="1" dirty="0" smtClean="0">
                <a:solidFill>
                  <a:srgbClr val="C00000"/>
                </a:solidFill>
              </a:rPr>
              <a:t>- সামান্য নঞর্থক 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bn-IN" b="1" dirty="0" smtClean="0">
                <a:solidFill>
                  <a:srgbClr val="002060"/>
                </a:solidFill>
              </a:rPr>
              <a:t> – বিশেষ সদর্থক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bn-IN" b="1" dirty="0" smtClean="0">
                <a:solidFill>
                  <a:srgbClr val="C00000"/>
                </a:solidFill>
              </a:rPr>
              <a:t> – বিশেষ নঞর্থক 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Distribution of Proposition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bn-IN" b="1" dirty="0" smtClean="0">
                <a:solidFill>
                  <a:srgbClr val="C00000"/>
                </a:solidFill>
              </a:rPr>
              <a:t>বচনের ব্যাপ্যতা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1600200"/>
          <a:ext cx="6934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বচন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উদ্দেশ্য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বিধেয়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</a:tr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ব্যাপ্য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অব্যাপ্য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ব্যাপ্য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ব্যাপ্য</a:t>
                      </a:r>
                      <a:endParaRPr lang="en-US" sz="2400" b="1" dirty="0"/>
                    </a:p>
                  </a:txBody>
                  <a:tcPr/>
                </a:tc>
              </a:tr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I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70C0"/>
                          </a:solidFill>
                        </a:rPr>
                        <a:t>অব্যাপ্য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70C0"/>
                          </a:solidFill>
                        </a:rPr>
                        <a:t>অব্যাপ্য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অব্যাপ্য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ব্যাপ্য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Proposition</a:t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bn-IN" b="1" dirty="0" smtClean="0">
                <a:solidFill>
                  <a:srgbClr val="FF0000"/>
                </a:solidFill>
              </a:rPr>
              <a:t>বচন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44963"/>
          </a:xfrm>
        </p:spPr>
        <p:txBody>
          <a:bodyPr/>
          <a:lstStyle/>
          <a:p>
            <a:pPr algn="ctr"/>
            <a:r>
              <a:rPr lang="bn-IN" b="1" dirty="0" smtClean="0"/>
              <a:t>দুটি পদের মধ্যে কোনো সম্বন্ধের স্বীকৃতি বা অস্বীকৃতি হল বচন।</a:t>
            </a:r>
          </a:p>
          <a:p>
            <a:pPr algn="ctr"/>
            <a:endParaRPr lang="bn-IN" b="1" dirty="0" smtClean="0"/>
          </a:p>
          <a:p>
            <a:pPr algn="ctr"/>
            <a:r>
              <a:rPr lang="bn-IN" b="1" dirty="0" smtClean="0"/>
              <a:t>উদ্দেশ্য পদ-বিধেয় পদ–সংযোজক</a:t>
            </a:r>
          </a:p>
          <a:p>
            <a:pPr algn="ctr"/>
            <a:endParaRPr lang="bn-IN" b="1" dirty="0" smtClean="0"/>
          </a:p>
          <a:p>
            <a:pPr algn="ctr"/>
            <a:r>
              <a:rPr lang="bn-IN" b="1" dirty="0" smtClean="0"/>
              <a:t>      </a:t>
            </a:r>
            <a:r>
              <a:rPr lang="bn-IN" b="1" dirty="0" smtClean="0">
                <a:solidFill>
                  <a:srgbClr val="FF0000"/>
                </a:solidFill>
              </a:rPr>
              <a:t>‘মানুষ</a:t>
            </a:r>
            <a:r>
              <a:rPr lang="bn-IN" b="1" dirty="0" smtClean="0">
                <a:solidFill>
                  <a:schemeClr val="tx2"/>
                </a:solidFill>
              </a:rPr>
              <a:t> হয় </a:t>
            </a:r>
            <a:r>
              <a:rPr lang="bn-IN" b="1" dirty="0" smtClean="0">
                <a:solidFill>
                  <a:srgbClr val="7030A0"/>
                </a:solidFill>
              </a:rPr>
              <a:t>মরণশীল’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Proposition</a:t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bn-IN" b="1" dirty="0" smtClean="0">
                <a:solidFill>
                  <a:srgbClr val="FF0000"/>
                </a:solidFill>
              </a:rPr>
              <a:t>বচন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724400"/>
          </a:xfrm>
        </p:spPr>
        <p:txBody>
          <a:bodyPr>
            <a:normAutofit/>
          </a:bodyPr>
          <a:lstStyle/>
          <a:p>
            <a:pPr algn="just"/>
            <a:r>
              <a:rPr lang="bn-IN" b="1" dirty="0" smtClean="0"/>
              <a:t>যে পদ সম্পর্কে কিছু স্বীকার বা অস্বীকার করা হয় তা হল </a:t>
            </a:r>
            <a:r>
              <a:rPr lang="bn-IN" b="1" dirty="0" smtClean="0">
                <a:solidFill>
                  <a:srgbClr val="C00000"/>
                </a:solidFill>
              </a:rPr>
              <a:t>উদ্দেশ্য পদ।</a:t>
            </a:r>
          </a:p>
          <a:p>
            <a:pPr algn="just"/>
            <a:r>
              <a:rPr lang="bn-IN" b="1" dirty="0" smtClean="0"/>
              <a:t>উদ্দেশ্য সম্পর্কে যা স্বীকৃত বা অস্বীকৃত, তা হল </a:t>
            </a:r>
            <a:r>
              <a:rPr lang="bn-IN" b="1" dirty="0" smtClean="0">
                <a:solidFill>
                  <a:srgbClr val="C00000"/>
                </a:solidFill>
              </a:rPr>
              <a:t>বিধেয় পদ।</a:t>
            </a:r>
          </a:p>
          <a:p>
            <a:pPr algn="just"/>
            <a:r>
              <a:rPr lang="bn-IN" b="1" dirty="0"/>
              <a:t>আ</a:t>
            </a:r>
            <a:r>
              <a:rPr lang="bn-IN" b="1" dirty="0" smtClean="0"/>
              <a:t>র যে শব্দ উদ্দেশ্য পদ ও বিধেয় পদের মধ্যে সম্বন্ধ স্থাপন করে তা হল </a:t>
            </a:r>
            <a:r>
              <a:rPr lang="bn-IN" b="1" dirty="0" smtClean="0">
                <a:solidFill>
                  <a:srgbClr val="C00000"/>
                </a:solidFill>
              </a:rPr>
              <a:t>সংযোজক</a:t>
            </a:r>
            <a:r>
              <a:rPr lang="bn-IN" b="1" dirty="0" smtClean="0"/>
              <a:t>। </a:t>
            </a:r>
            <a:r>
              <a:rPr lang="bn-IN" dirty="0" smtClean="0"/>
              <a:t> </a:t>
            </a:r>
          </a:p>
          <a:p>
            <a:pPr algn="just"/>
            <a:r>
              <a:rPr lang="bn-IN" b="1" dirty="0">
                <a:solidFill>
                  <a:srgbClr val="FF0000"/>
                </a:solidFill>
              </a:rPr>
              <a:t> </a:t>
            </a:r>
            <a:r>
              <a:rPr lang="bn-IN" b="1" dirty="0" smtClean="0">
                <a:solidFill>
                  <a:srgbClr val="FF0000"/>
                </a:solidFill>
              </a:rPr>
              <a:t>   ‘মানুষ</a:t>
            </a:r>
            <a:r>
              <a:rPr lang="bn-IN" dirty="0" smtClean="0">
                <a:solidFill>
                  <a:schemeClr val="tx2"/>
                </a:solidFill>
              </a:rPr>
              <a:t> </a:t>
            </a:r>
            <a:r>
              <a:rPr lang="bn-IN" b="1" dirty="0" smtClean="0">
                <a:solidFill>
                  <a:schemeClr val="tx2"/>
                </a:solidFill>
              </a:rPr>
              <a:t>হয়</a:t>
            </a:r>
            <a:r>
              <a:rPr lang="bn-IN" dirty="0" smtClean="0">
                <a:solidFill>
                  <a:schemeClr val="tx2"/>
                </a:solidFill>
              </a:rPr>
              <a:t> </a:t>
            </a:r>
            <a:r>
              <a:rPr lang="bn-IN" b="1" dirty="0" smtClean="0">
                <a:solidFill>
                  <a:srgbClr val="7030A0"/>
                </a:solidFill>
              </a:rPr>
              <a:t>মরণশীল’</a:t>
            </a:r>
            <a:endParaRPr lang="bn-IN" b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Classification of Propositions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bn-IN" b="1" dirty="0" smtClean="0">
                <a:solidFill>
                  <a:srgbClr val="C00000"/>
                </a:solidFill>
              </a:rPr>
              <a:t>বচনের শ্রেণীবিভাগ 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6400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438B91-CC68-4453-BDF0-47CA33433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1438B91-CC68-4453-BDF0-47CA33433A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F543C5-A489-4270-A485-37E05995DB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41F543C5-A489-4270-A485-37E05995DB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5188C1-7C56-4CDF-AC57-ED1FA417D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35188C1-7C56-4CDF-AC57-ED1FA417D6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F25AEA-3033-4843-A679-8DB128E9A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97F25AEA-3033-4843-A679-8DB128E9AD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0A1F3B-2B57-41A6-9C03-32ECCF330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220A1F3B-2B57-41A6-9C03-32ECCF330C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54BCA6-3F83-4F0C-8E7F-85FCFBC1E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4654BCA6-3F83-4F0C-8E7F-85FCFBC1E6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E77984-E074-4F24-A2D9-18A0FF8C0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A4E77984-E074-4F24-A2D9-18A0FF8C02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CBC665-1CA6-4C79-BEF3-FE8C22159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66CBC665-1CA6-4C79-BEF3-FE8C22159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7E3C96-0F67-4321-A0E5-8F677D38B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1A7E3C96-0F67-4321-A0E5-8F677D38B7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AC6377-364B-40E3-89A5-3838E0BAB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21AC6377-364B-40E3-89A5-3838E0BAB0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B81582-47E2-46DE-8F7B-CAF69F73A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B6B81582-47E2-46DE-8F7B-CAF69F73A5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70FA4A-A187-468C-8C10-8BA352C01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F970FA4A-A187-468C-8C10-8BA352C01C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52F17B-980C-4DF6-9EFC-BA255D814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3552F17B-980C-4DF6-9EFC-BA255D814A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976C7F-CEA8-4E8B-A5B2-A13597FD4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FE976C7F-CEA8-4E8B-A5B2-A13597FD4E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</a:rPr>
              <a:t>Categorical Proposition</a:t>
            </a:r>
            <a:r>
              <a:rPr lang="bn-IN" b="1" dirty="0" smtClean="0">
                <a:solidFill>
                  <a:srgbClr val="C00000"/>
                </a:solidFill>
              </a:rPr>
              <a:t/>
            </a:r>
            <a:br>
              <a:rPr lang="bn-IN" b="1" dirty="0" smtClean="0">
                <a:solidFill>
                  <a:srgbClr val="C00000"/>
                </a:solidFill>
              </a:rPr>
            </a:br>
            <a:r>
              <a:rPr lang="bn-IN" b="1" dirty="0" smtClean="0">
                <a:solidFill>
                  <a:srgbClr val="002060"/>
                </a:solidFill>
              </a:rPr>
              <a:t>নিরপেক্ষ বচন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>
            <a:normAutofit fontScale="92500"/>
          </a:bodyPr>
          <a:lstStyle/>
          <a:p>
            <a:r>
              <a:rPr lang="bn-IN" dirty="0" smtClean="0"/>
              <a:t>যে বচনে </a:t>
            </a:r>
            <a:r>
              <a:rPr lang="bn-IN" b="1" dirty="0" smtClean="0"/>
              <a:t>উদ্দেশ্য ও বিধেয় পদের মধ্যে সম্বন্ধ কোনো শর্তের ওপর নির্ভর করে না, তাকে </a:t>
            </a:r>
            <a:r>
              <a:rPr lang="bn-IN" b="1" dirty="0" smtClean="0">
                <a:solidFill>
                  <a:srgbClr val="002060"/>
                </a:solidFill>
              </a:rPr>
              <a:t>নিরপেক্ষ বচন বলে। </a:t>
            </a:r>
            <a:r>
              <a:rPr lang="bn-IN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bn-IN" b="1" dirty="0">
                <a:solidFill>
                  <a:srgbClr val="FF0000"/>
                </a:solidFill>
              </a:rPr>
              <a:t> </a:t>
            </a:r>
            <a:r>
              <a:rPr lang="bn-IN" b="1" dirty="0" smtClean="0">
                <a:solidFill>
                  <a:srgbClr val="FF0000"/>
                </a:solidFill>
              </a:rPr>
              <a:t> ‘ </a:t>
            </a:r>
            <a:r>
              <a:rPr lang="bn-IN" b="1" dirty="0" smtClean="0">
                <a:solidFill>
                  <a:srgbClr val="002060"/>
                </a:solidFill>
              </a:rPr>
              <a:t>সকল</a:t>
            </a:r>
            <a:r>
              <a:rPr lang="bn-IN" b="1" dirty="0" smtClean="0">
                <a:solidFill>
                  <a:srgbClr val="FF0000"/>
                </a:solidFill>
              </a:rPr>
              <a:t> মানুষ</a:t>
            </a:r>
            <a:r>
              <a:rPr lang="bn-IN" dirty="0" smtClean="0">
                <a:solidFill>
                  <a:schemeClr val="tx2"/>
                </a:solidFill>
              </a:rPr>
              <a:t> </a:t>
            </a:r>
            <a:r>
              <a:rPr lang="bn-IN" b="1" dirty="0" smtClean="0">
                <a:solidFill>
                  <a:schemeClr val="tx2"/>
                </a:solidFill>
              </a:rPr>
              <a:t>হয়</a:t>
            </a:r>
            <a:r>
              <a:rPr lang="bn-IN" dirty="0" smtClean="0">
                <a:solidFill>
                  <a:schemeClr val="tx2"/>
                </a:solidFill>
              </a:rPr>
              <a:t> </a:t>
            </a:r>
            <a:r>
              <a:rPr lang="bn-IN" b="1" dirty="0" smtClean="0">
                <a:solidFill>
                  <a:srgbClr val="7030A0"/>
                </a:solidFill>
              </a:rPr>
              <a:t>মরণশীল’ </a:t>
            </a:r>
          </a:p>
          <a:p>
            <a:endParaRPr lang="bn-IN" b="1" dirty="0" smtClean="0">
              <a:solidFill>
                <a:srgbClr val="7030A0"/>
              </a:solidFill>
            </a:endParaRPr>
          </a:p>
          <a:p>
            <a:r>
              <a:rPr lang="bn-IN" b="1" dirty="0" smtClean="0">
                <a:solidFill>
                  <a:srgbClr val="002060"/>
                </a:solidFill>
              </a:rPr>
              <a:t>নিরপেক্ষ বচনের ৪ টি অংশ –</a:t>
            </a:r>
          </a:p>
          <a:p>
            <a:r>
              <a:rPr lang="bn-IN" b="1" dirty="0" smtClean="0">
                <a:solidFill>
                  <a:srgbClr val="FF0000"/>
                </a:solidFill>
              </a:rPr>
              <a:t>‘ </a:t>
            </a:r>
            <a:r>
              <a:rPr lang="bn-IN" b="1" dirty="0" smtClean="0">
                <a:solidFill>
                  <a:srgbClr val="002060"/>
                </a:solidFill>
              </a:rPr>
              <a:t>সকল</a:t>
            </a:r>
            <a:r>
              <a:rPr lang="bn-IN" b="1" dirty="0" smtClean="0">
                <a:solidFill>
                  <a:srgbClr val="FF0000"/>
                </a:solidFill>
              </a:rPr>
              <a:t>     মানুষ</a:t>
            </a:r>
            <a:r>
              <a:rPr lang="bn-IN" dirty="0" smtClean="0">
                <a:solidFill>
                  <a:schemeClr val="tx2"/>
                </a:solidFill>
              </a:rPr>
              <a:t>    </a:t>
            </a:r>
            <a:r>
              <a:rPr lang="bn-IN" b="1" dirty="0" smtClean="0">
                <a:solidFill>
                  <a:schemeClr val="tx2"/>
                </a:solidFill>
              </a:rPr>
              <a:t>হয়</a:t>
            </a:r>
            <a:r>
              <a:rPr lang="bn-IN" dirty="0" smtClean="0">
                <a:solidFill>
                  <a:schemeClr val="tx2"/>
                </a:solidFill>
              </a:rPr>
              <a:t>     </a:t>
            </a:r>
            <a:r>
              <a:rPr lang="bn-IN" b="1" dirty="0" smtClean="0">
                <a:solidFill>
                  <a:srgbClr val="7030A0"/>
                </a:solidFill>
              </a:rPr>
              <a:t>মরণশীল’</a:t>
            </a:r>
          </a:p>
          <a:p>
            <a:r>
              <a:rPr lang="bn-IN" b="1" dirty="0" smtClean="0">
                <a:solidFill>
                  <a:srgbClr val="7030A0"/>
                </a:solidFill>
              </a:rPr>
              <a:t>মাণক     </a:t>
            </a:r>
            <a:r>
              <a:rPr lang="bn-IN" b="1" dirty="0" smtClean="0"/>
              <a:t>উদ্দেশ্য     </a:t>
            </a:r>
            <a:r>
              <a:rPr lang="bn-IN" b="1" dirty="0" smtClean="0">
                <a:solidFill>
                  <a:srgbClr val="00B050"/>
                </a:solidFill>
              </a:rPr>
              <a:t>সংযোজক</a:t>
            </a:r>
            <a:r>
              <a:rPr lang="bn-IN" b="1" dirty="0" smtClean="0"/>
              <a:t>      বিধেয়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00B050"/>
                </a:solidFill>
              </a:rPr>
              <a:t>Hypothetical Proposition </a:t>
            </a:r>
            <a:r>
              <a:rPr lang="bn-IN" b="1" dirty="0" smtClean="0">
                <a:solidFill>
                  <a:srgbClr val="7030A0"/>
                </a:solidFill>
              </a:rPr>
              <a:t/>
            </a:r>
            <a:br>
              <a:rPr lang="bn-IN" b="1" dirty="0" smtClean="0">
                <a:solidFill>
                  <a:srgbClr val="7030A0"/>
                </a:solidFill>
              </a:rPr>
            </a:br>
            <a:r>
              <a:rPr lang="bn-IN" b="1" dirty="0" smtClean="0">
                <a:solidFill>
                  <a:srgbClr val="C00000"/>
                </a:solidFill>
              </a:rPr>
              <a:t>প্রাকল্পিক বচন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620000" cy="3916363"/>
          </a:xfrm>
        </p:spPr>
        <p:txBody>
          <a:bodyPr/>
          <a:lstStyle/>
          <a:p>
            <a:pPr>
              <a:buNone/>
            </a:pPr>
            <a:r>
              <a:rPr lang="bn-IN" b="1" dirty="0" smtClean="0"/>
              <a:t>যে শর্তাধীন বচনে শর্তটি ‘যদি-তাহলে’ জাতীয় কথার মাধ্যমে বলা হয় তাকে </a:t>
            </a:r>
            <a:r>
              <a:rPr lang="bn-IN" b="1" dirty="0" smtClean="0">
                <a:solidFill>
                  <a:srgbClr val="C00000"/>
                </a:solidFill>
              </a:rPr>
              <a:t>প্রাকল্পিক বচন বলে।</a:t>
            </a:r>
          </a:p>
          <a:p>
            <a:pPr>
              <a:buNone/>
            </a:pPr>
            <a:endParaRPr lang="bn-IN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n-IN" b="1" dirty="0" smtClean="0">
                <a:solidFill>
                  <a:srgbClr val="C00000"/>
                </a:solidFill>
              </a:rPr>
              <a:t>‘যদি বৃষ্টি হয় তবে মাটি ভেজে’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00B050"/>
                </a:solidFill>
              </a:rPr>
              <a:t> Disjunctive</a:t>
            </a:r>
            <a:r>
              <a:rPr lang="bn-IN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Proposition </a:t>
            </a:r>
            <a:r>
              <a:rPr lang="bn-IN" b="1" dirty="0" smtClean="0">
                <a:solidFill>
                  <a:srgbClr val="7030A0"/>
                </a:solidFill>
              </a:rPr>
              <a:t/>
            </a:r>
            <a:br>
              <a:rPr lang="bn-IN" b="1" dirty="0" smtClean="0">
                <a:solidFill>
                  <a:srgbClr val="7030A0"/>
                </a:solidFill>
              </a:rPr>
            </a:br>
            <a:r>
              <a:rPr lang="bn-IN" b="1" dirty="0" smtClean="0">
                <a:solidFill>
                  <a:srgbClr val="C00000"/>
                </a:solidFill>
              </a:rPr>
              <a:t>বৈকল্পিক বচন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7162800" cy="4068763"/>
          </a:xfrm>
        </p:spPr>
        <p:txBody>
          <a:bodyPr/>
          <a:lstStyle/>
          <a:p>
            <a:r>
              <a:rPr lang="bn-IN" b="1" dirty="0" smtClean="0"/>
              <a:t>যে শর্তাধীন বচনে শর্তটি ‘হয়-নয়’ কিম্বা ‘অথবা’ জাতীয় কথার মাধ্যমে বলা হয় তাকে </a:t>
            </a:r>
            <a:r>
              <a:rPr lang="bn-IN" b="1" dirty="0" smtClean="0">
                <a:solidFill>
                  <a:srgbClr val="C00000"/>
                </a:solidFill>
              </a:rPr>
              <a:t>বৈকল্পিক বচন </a:t>
            </a:r>
            <a:r>
              <a:rPr lang="bn-IN" b="1" dirty="0" smtClean="0"/>
              <a:t>বলে।</a:t>
            </a:r>
            <a:r>
              <a:rPr lang="bn-IN" b="1" dirty="0" smtClean="0">
                <a:solidFill>
                  <a:srgbClr val="C00000"/>
                </a:solidFill>
              </a:rPr>
              <a:t> </a:t>
            </a:r>
          </a:p>
          <a:p>
            <a:endParaRPr lang="bn-IN" b="1" dirty="0" smtClean="0"/>
          </a:p>
          <a:p>
            <a:r>
              <a:rPr lang="bn-IN" b="1" dirty="0" smtClean="0">
                <a:solidFill>
                  <a:srgbClr val="C00000"/>
                </a:solidFill>
              </a:rPr>
              <a:t>কুকুরটি জীবিত অথবা মৃত।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Categorical Proposition</a:t>
            </a:r>
            <a:r>
              <a:rPr lang="bn-IN" b="1" dirty="0" smtClean="0">
                <a:solidFill>
                  <a:srgbClr val="C00000"/>
                </a:solidFill>
              </a:rPr>
              <a:t/>
            </a:r>
            <a:br>
              <a:rPr lang="bn-IN" b="1" dirty="0" smtClean="0">
                <a:solidFill>
                  <a:srgbClr val="C00000"/>
                </a:solidFill>
              </a:rPr>
            </a:br>
            <a:r>
              <a:rPr lang="bn-IN" b="1" dirty="0" smtClean="0">
                <a:solidFill>
                  <a:srgbClr val="002060"/>
                </a:solidFill>
              </a:rPr>
              <a:t>নিরপেক্ষ বচন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752600"/>
          <a:ext cx="62484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22BC89-5326-43D8-8EA9-540D5BC3C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722BC89-5326-43D8-8EA9-540D5BC3C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539FCB-6E09-49D0-933D-2F73EBB07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5539FCB-6E09-49D0-933D-2F73EBB07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0DAF6A-44F2-4FD1-A4F5-3083E15F9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180DAF6A-44F2-4FD1-A4F5-3083E15F9C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B4F0AE-5D67-47F5-8694-6CFA77B09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5CB4F0AE-5D67-47F5-8694-6CFA77B09E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AE124-4B1E-44E1-B09A-DE965BBBF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274AE124-4B1E-44E1-B09A-DE965BBBF3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A1C439-093D-40A0-B239-E3DAA610E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4A1C439-093D-40A0-B239-E3DAA610E4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FF99C5-049E-44E0-A5EB-BE3401BD5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53FF99C5-049E-44E0-A5EB-BE3401BD50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4492D-7B68-4240-8C6A-CCE3665C7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4774492D-7B68-4240-8C6A-CCE3665C7A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Quality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n-IN" b="1" dirty="0" smtClean="0">
                <a:solidFill>
                  <a:srgbClr val="C00000"/>
                </a:solidFill>
              </a:rPr>
              <a:t>গুণ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bn-IN" b="1" dirty="0" smtClean="0">
                <a:solidFill>
                  <a:srgbClr val="FF0000"/>
                </a:solidFill>
              </a:rPr>
              <a:t>সদর্থক বচন(</a:t>
            </a:r>
            <a:r>
              <a:rPr lang="en-US" b="1" dirty="0" smtClean="0">
                <a:solidFill>
                  <a:srgbClr val="FF0000"/>
                </a:solidFill>
              </a:rPr>
              <a:t>Affirmative Proposition)</a:t>
            </a:r>
            <a:endParaRPr lang="bn-IN" b="1" dirty="0" smtClean="0">
              <a:solidFill>
                <a:srgbClr val="FF0000"/>
              </a:solidFill>
            </a:endParaRPr>
          </a:p>
          <a:p>
            <a:r>
              <a:rPr lang="bn-IN" dirty="0" smtClean="0"/>
              <a:t>সকল ফুল হয় সুন্দর –</a:t>
            </a:r>
            <a:r>
              <a:rPr lang="en-US" dirty="0" smtClean="0"/>
              <a:t> A</a:t>
            </a:r>
          </a:p>
          <a:p>
            <a:r>
              <a:rPr lang="bn-IN" dirty="0" smtClean="0"/>
              <a:t>কোন কোন ফল হয় মিষ্টি – </a:t>
            </a:r>
            <a:r>
              <a:rPr lang="en-US" dirty="0" smtClean="0"/>
              <a:t>I</a:t>
            </a:r>
          </a:p>
          <a:p>
            <a:endParaRPr lang="en-US" dirty="0" smtClean="0"/>
          </a:p>
          <a:p>
            <a:r>
              <a:rPr lang="bn-IN" b="1" dirty="0" smtClean="0">
                <a:solidFill>
                  <a:srgbClr val="FF0000"/>
                </a:solidFill>
              </a:rPr>
              <a:t>নঞর্থক বচন(</a:t>
            </a:r>
            <a:r>
              <a:rPr lang="en-US" b="1" dirty="0" smtClean="0">
                <a:solidFill>
                  <a:srgbClr val="FF0000"/>
                </a:solidFill>
              </a:rPr>
              <a:t>Negative Proposition</a:t>
            </a:r>
            <a:r>
              <a:rPr lang="bn-IN" b="1" dirty="0" smtClean="0">
                <a:solidFill>
                  <a:srgbClr val="FF0000"/>
                </a:solidFill>
              </a:rPr>
              <a:t>)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bn-IN" dirty="0" smtClean="0"/>
              <a:t>কোন বৃত্ত নয় চতুষ্কোন – </a:t>
            </a:r>
            <a:r>
              <a:rPr lang="en-US" dirty="0" smtClean="0"/>
              <a:t>E</a:t>
            </a:r>
            <a:endParaRPr lang="bn-IN" dirty="0" smtClean="0"/>
          </a:p>
          <a:p>
            <a:r>
              <a:rPr lang="bn-IN" dirty="0" smtClean="0"/>
              <a:t>কোন কোন মানুষ নয় সুখি - </a:t>
            </a:r>
            <a:r>
              <a:rPr lang="en-US" dirty="0" smtClean="0"/>
              <a:t>O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334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 Introduction to Proposition বচন পরিচিতি </vt:lpstr>
      <vt:lpstr>Proposition বচন</vt:lpstr>
      <vt:lpstr>Proposition বচন</vt:lpstr>
      <vt:lpstr>Classification of Propositions  বচনের শ্রেণীবিভাগ </vt:lpstr>
      <vt:lpstr>Categorical Proposition নিরপেক্ষ বচন</vt:lpstr>
      <vt:lpstr>Hypothetical Proposition  প্রাকল্পিক বচন</vt:lpstr>
      <vt:lpstr> Disjunctive Proposition  বৈকল্পিক বচন </vt:lpstr>
      <vt:lpstr>Categorical Proposition নিরপেক্ষ বচন</vt:lpstr>
      <vt:lpstr>Quality  গুণ</vt:lpstr>
      <vt:lpstr>Quantity পরিমান </vt:lpstr>
      <vt:lpstr>Quality &amp; Quantity  গুণ ও পরিমান   </vt:lpstr>
      <vt:lpstr>Distribution of Proposition বচনের ব্যাপ্যতা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Proposition বচন পরিচিতি</dc:title>
  <dc:creator>pholo</dc:creator>
  <cp:lastModifiedBy>pholo</cp:lastModifiedBy>
  <cp:revision>27</cp:revision>
  <dcterms:created xsi:type="dcterms:W3CDTF">2019-08-03T07:44:15Z</dcterms:created>
  <dcterms:modified xsi:type="dcterms:W3CDTF">2022-12-21T08:55:28Z</dcterms:modified>
</cp:coreProperties>
</file>